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6858000" cx="9144000"/>
  <p:notesSz cx="6858000" cy="9144000"/>
  <p:embeddedFontLst>
    <p:embeddedFont>
      <p:font typeface="Raleway"/>
      <p:regular r:id="rId21"/>
      <p:bold r:id="rId22"/>
      <p:italic r:id="rId23"/>
      <p:boldItalic r:id="rId24"/>
    </p:embeddedFont>
    <p:embeddedFont>
      <p:font typeface="Lato"/>
      <p:regular r:id="rId25"/>
      <p:bold r:id="rId26"/>
      <p:italic r:id="rId27"/>
      <p:boldItalic r:id="rId28"/>
    </p:embeddedFont>
    <p:embeddedFont>
      <p:font typeface="Nanum Gothic"/>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31" roundtripDataSignature="AMtx7mgT0uKpS56KFm/EB/TpvO/+cbMo7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anumGothic-regular.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NanumGothic-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jp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4" name="Google Shape;94;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fa608083b7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fa608083b7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9" name="Google Shape;169;gfa608083b7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6" name="Google Shape;176;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effdce6d30_3_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84" name="Google Shape;184;geffdce6d30_3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fa608083b7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fa608083b7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2" name="Google Shape;192;gfa608083b7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effdce6d30_2_126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99" name="Google Shape;199;geffdce6d30_2_12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fa608083b7_0_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fa608083b7_0_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8" name="Google Shape;208;gfa608083b7_0_2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f146a79896_0_8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f146a79896_0_88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5" name="Google Shape;105;gf146a79896_0_88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1" name="Google Shape;111;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18" name="Google Shape;118;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25" name="Google Shape;125;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4" name="Google Shape;134;p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44" name="Google Shape;14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fa608083b7_0_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fa608083b7_0_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53" name="Google Shape;153;gfa608083b7_0_1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0288afe11d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0288afe11d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1" name="Google Shape;161;g10288afe11d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13" name="Shape 13"/>
        <p:cNvGrpSpPr/>
        <p:nvPr/>
      </p:nvGrpSpPr>
      <p:grpSpPr>
        <a:xfrm>
          <a:off x="0" y="0"/>
          <a:ext cx="0" cy="0"/>
          <a:chOff x="0" y="0"/>
          <a:chExt cx="0" cy="0"/>
        </a:xfrm>
      </p:grpSpPr>
      <p:sp>
        <p:nvSpPr>
          <p:cNvPr id="14" name="Google Shape;14;geffdce6d30_2_1172"/>
          <p:cNvSpPr/>
          <p:nvPr/>
        </p:nvSpPr>
        <p:spPr>
          <a:xfrm>
            <a:off x="0" y="0"/>
            <a:ext cx="9144000" cy="650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geffdce6d30_2_1172"/>
          <p:cNvGrpSpPr/>
          <p:nvPr/>
        </p:nvGrpSpPr>
        <p:grpSpPr>
          <a:xfrm>
            <a:off x="830392" y="1588427"/>
            <a:ext cx="745763" cy="61102"/>
            <a:chOff x="4580561" y="2589004"/>
            <a:chExt cx="1064464" cy="25200"/>
          </a:xfrm>
        </p:grpSpPr>
        <p:sp>
          <p:nvSpPr>
            <p:cNvPr id="16" name="Google Shape;16;geffdce6d30_2_117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geffdce6d30_2_117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 name="Google Shape;18;geffdce6d30_2_1172"/>
          <p:cNvSpPr txBox="1"/>
          <p:nvPr>
            <p:ph type="ctrTitle"/>
          </p:nvPr>
        </p:nvSpPr>
        <p:spPr>
          <a:xfrm>
            <a:off x="729450" y="1763267"/>
            <a:ext cx="7688100" cy="2219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9" name="Google Shape;19;geffdce6d30_2_1172"/>
          <p:cNvSpPr txBox="1"/>
          <p:nvPr>
            <p:ph idx="1" type="subTitle"/>
          </p:nvPr>
        </p:nvSpPr>
        <p:spPr>
          <a:xfrm>
            <a:off x="729627" y="4230533"/>
            <a:ext cx="7688100" cy="721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20" name="Google Shape;20;geffdce6d30_2_1172"/>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7" name="Shape 77"/>
        <p:cNvGrpSpPr/>
        <p:nvPr/>
      </p:nvGrpSpPr>
      <p:grpSpPr>
        <a:xfrm>
          <a:off x="0" y="0"/>
          <a:ext cx="0" cy="0"/>
          <a:chOff x="0" y="0"/>
          <a:chExt cx="0" cy="0"/>
        </a:xfrm>
      </p:grpSpPr>
      <p:grpSp>
        <p:nvGrpSpPr>
          <p:cNvPr id="78" name="Google Shape;78;geffdce6d30_2_1236"/>
          <p:cNvGrpSpPr/>
          <p:nvPr/>
        </p:nvGrpSpPr>
        <p:grpSpPr>
          <a:xfrm>
            <a:off x="830392" y="5558926"/>
            <a:ext cx="745763" cy="61102"/>
            <a:chOff x="4580561" y="2589004"/>
            <a:chExt cx="1064464" cy="25200"/>
          </a:xfrm>
        </p:grpSpPr>
        <p:sp>
          <p:nvSpPr>
            <p:cNvPr id="79" name="Google Shape;79;geffdce6d30_2_1236"/>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geffdce6d30_2_123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geffdce6d30_2_1236"/>
          <p:cNvSpPr txBox="1"/>
          <p:nvPr>
            <p:ph hasCustomPrompt="1" type="title"/>
          </p:nvPr>
        </p:nvSpPr>
        <p:spPr>
          <a:xfrm>
            <a:off x="729450" y="978600"/>
            <a:ext cx="7688400" cy="165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82" name="Google Shape;82;geffdce6d30_2_1236"/>
          <p:cNvSpPr txBox="1"/>
          <p:nvPr>
            <p:ph idx="1" type="body"/>
          </p:nvPr>
        </p:nvSpPr>
        <p:spPr>
          <a:xfrm>
            <a:off x="729450" y="3030517"/>
            <a:ext cx="7688400" cy="2107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83" name="Google Shape;83;geffdce6d30_2_1236"/>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
        <p:nvSpPr>
          <p:cNvPr id="85" name="Google Shape;85;geffdce6d30_2_1243"/>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6" name="Shape 86"/>
        <p:cNvGrpSpPr/>
        <p:nvPr/>
      </p:nvGrpSpPr>
      <p:grpSpPr>
        <a:xfrm>
          <a:off x="0" y="0"/>
          <a:ext cx="0" cy="0"/>
          <a:chOff x="0" y="0"/>
          <a:chExt cx="0" cy="0"/>
        </a:xfrm>
      </p:grpSpPr>
      <p:sp>
        <p:nvSpPr>
          <p:cNvPr id="87" name="Google Shape;87;geffdce6d30_2_1245"/>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8" name="Google Shape;88;geffdce6d30_2_1245"/>
          <p:cNvSpPr txBox="1"/>
          <p:nvPr>
            <p:ph idx="1" type="body"/>
          </p:nvPr>
        </p:nvSpPr>
        <p:spPr>
          <a:xfrm>
            <a:off x="457200" y="1600200"/>
            <a:ext cx="8229600" cy="45261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1200"/>
              </a:spcBef>
              <a:spcAft>
                <a:spcPts val="0"/>
              </a:spcAft>
              <a:buClr>
                <a:schemeClr val="dk1"/>
              </a:buClr>
              <a:buSzPts val="1800"/>
              <a:buChar char="●"/>
              <a:defRPr/>
            </a:lvl7pPr>
            <a:lvl8pPr indent="-342900" lvl="7" marL="3657600" rtl="0" algn="l">
              <a:spcBef>
                <a:spcPts val="1200"/>
              </a:spcBef>
              <a:spcAft>
                <a:spcPts val="0"/>
              </a:spcAft>
              <a:buClr>
                <a:schemeClr val="dk1"/>
              </a:buClr>
              <a:buSzPts val="1800"/>
              <a:buChar char="○"/>
              <a:defRPr/>
            </a:lvl8pPr>
            <a:lvl9pPr indent="-342900" lvl="8" marL="4114800" rtl="0" algn="l">
              <a:spcBef>
                <a:spcPts val="1200"/>
              </a:spcBef>
              <a:spcAft>
                <a:spcPts val="1200"/>
              </a:spcAft>
              <a:buClr>
                <a:schemeClr val="dk1"/>
              </a:buClr>
              <a:buSzPts val="1800"/>
              <a:buChar char="■"/>
              <a:defRPr/>
            </a:lvl9pPr>
          </a:lstStyle>
          <a:p/>
        </p:txBody>
      </p:sp>
      <p:sp>
        <p:nvSpPr>
          <p:cNvPr id="89" name="Google Shape;89;geffdce6d30_2_1245"/>
          <p:cNvSpPr txBox="1"/>
          <p:nvPr>
            <p:ph idx="10" type="dt"/>
          </p:nvPr>
        </p:nvSpPr>
        <p:spPr>
          <a:xfrm>
            <a:off x="457200" y="6356350"/>
            <a:ext cx="21336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0" name="Google Shape;90;geffdce6d30_2_1245"/>
          <p:cNvSpPr txBox="1"/>
          <p:nvPr>
            <p:ph idx="11" type="ftr"/>
          </p:nvPr>
        </p:nvSpPr>
        <p:spPr>
          <a:xfrm>
            <a:off x="3124200" y="6356350"/>
            <a:ext cx="28956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91" name="Google Shape;91;geffdce6d30_2_1245"/>
          <p:cNvSpPr txBox="1"/>
          <p:nvPr>
            <p:ph idx="12" type="sldNum"/>
          </p:nvPr>
        </p:nvSpPr>
        <p:spPr>
          <a:xfrm>
            <a:off x="6553200" y="6356350"/>
            <a:ext cx="2133600" cy="365100"/>
          </a:xfrm>
          <a:prstGeom prst="rect">
            <a:avLst/>
          </a:prstGeom>
          <a:noFill/>
          <a:ln>
            <a:noFill/>
          </a:ln>
        </p:spPr>
        <p:txBody>
          <a:bodyPr anchorCtr="0" anchor="ctr" bIns="45700" lIns="91425" spcFirstLastPara="1" rIns="91425" wrap="square" tIns="45700">
            <a:normAutofit/>
          </a:bodyPr>
          <a:lstStyle>
            <a:lvl1pPr indent="0" lvl="0" marL="0" marR="0" rtl="0" algn="r">
              <a:spcBef>
                <a:spcPts val="0"/>
              </a:spcBef>
              <a:spcAft>
                <a:spcPts val="0"/>
              </a:spcAft>
              <a:buNone/>
              <a:defRPr b="0" i="0" sz="1200" u="none" cap="none" strike="noStrike">
                <a:solidFill>
                  <a:srgbClr val="888888"/>
                </a:solidFill>
                <a:latin typeface="Calibri"/>
                <a:ea typeface="Calibri"/>
                <a:cs typeface="Calibri"/>
                <a:sym typeface="Calibri"/>
              </a:defRPr>
            </a:lvl1pPr>
            <a:lvl2pPr indent="0" lvl="1" marL="0" marR="0" rtl="0" algn="r">
              <a:spcBef>
                <a:spcPts val="0"/>
              </a:spcBef>
              <a:spcAft>
                <a:spcPts val="0"/>
              </a:spcAft>
              <a:buNone/>
              <a:defRPr b="0" i="0" sz="1200" u="none" cap="none" strike="noStrike">
                <a:solidFill>
                  <a:srgbClr val="888888"/>
                </a:solidFill>
                <a:latin typeface="Calibri"/>
                <a:ea typeface="Calibri"/>
                <a:cs typeface="Calibri"/>
                <a:sym typeface="Calibri"/>
              </a:defRPr>
            </a:lvl2pPr>
            <a:lvl3pPr indent="0" lvl="2" marL="0" marR="0" rtl="0" algn="r">
              <a:spcBef>
                <a:spcPts val="0"/>
              </a:spcBef>
              <a:spcAft>
                <a:spcPts val="0"/>
              </a:spcAft>
              <a:buNone/>
              <a:defRPr b="0" i="0" sz="1200" u="none" cap="none" strike="noStrike">
                <a:solidFill>
                  <a:srgbClr val="888888"/>
                </a:solidFill>
                <a:latin typeface="Calibri"/>
                <a:ea typeface="Calibri"/>
                <a:cs typeface="Calibri"/>
                <a:sym typeface="Calibri"/>
              </a:defRPr>
            </a:lvl3pPr>
            <a:lvl4pPr indent="0" lvl="3" marL="0" marR="0" rtl="0" algn="r">
              <a:spcBef>
                <a:spcPts val="0"/>
              </a:spcBef>
              <a:spcAft>
                <a:spcPts val="0"/>
              </a:spcAft>
              <a:buNone/>
              <a:defRPr b="0" i="0" sz="1200" u="none" cap="none" strike="noStrike">
                <a:solidFill>
                  <a:srgbClr val="888888"/>
                </a:solidFill>
                <a:latin typeface="Calibri"/>
                <a:ea typeface="Calibri"/>
                <a:cs typeface="Calibri"/>
                <a:sym typeface="Calibri"/>
              </a:defRPr>
            </a:lvl4pPr>
            <a:lvl5pPr indent="0" lvl="4" marL="0" marR="0" rtl="0" algn="r">
              <a:spcBef>
                <a:spcPts val="0"/>
              </a:spcBef>
              <a:spcAft>
                <a:spcPts val="0"/>
              </a:spcAft>
              <a:buNone/>
              <a:defRPr b="0" i="0" sz="1200" u="none" cap="none" strike="noStrike">
                <a:solidFill>
                  <a:srgbClr val="888888"/>
                </a:solidFill>
                <a:latin typeface="Calibri"/>
                <a:ea typeface="Calibri"/>
                <a:cs typeface="Calibri"/>
                <a:sym typeface="Calibri"/>
              </a:defRPr>
            </a:lvl5pPr>
            <a:lvl6pPr indent="0" lvl="5" marL="0" marR="0" rtl="0" algn="r">
              <a:spcBef>
                <a:spcPts val="0"/>
              </a:spcBef>
              <a:spcAft>
                <a:spcPts val="0"/>
              </a:spcAft>
              <a:buNone/>
              <a:defRPr b="0" i="0" sz="1200" u="none" cap="none" strike="noStrike">
                <a:solidFill>
                  <a:srgbClr val="888888"/>
                </a:solidFill>
                <a:latin typeface="Calibri"/>
                <a:ea typeface="Calibri"/>
                <a:cs typeface="Calibri"/>
                <a:sym typeface="Calibri"/>
              </a:defRPr>
            </a:lvl6pPr>
            <a:lvl7pPr indent="0" lvl="6" marL="0" marR="0" rtl="0" algn="r">
              <a:spcBef>
                <a:spcPts val="0"/>
              </a:spcBef>
              <a:spcAft>
                <a:spcPts val="0"/>
              </a:spcAft>
              <a:buNone/>
              <a:defRPr b="0" i="0" sz="1200" u="none" cap="none" strike="noStrike">
                <a:solidFill>
                  <a:srgbClr val="888888"/>
                </a:solidFill>
                <a:latin typeface="Calibri"/>
                <a:ea typeface="Calibri"/>
                <a:cs typeface="Calibri"/>
                <a:sym typeface="Calibri"/>
              </a:defRPr>
            </a:lvl7pPr>
            <a:lvl8pPr indent="0" lvl="7" marL="0" marR="0" rtl="0" algn="r">
              <a:spcBef>
                <a:spcPts val="0"/>
              </a:spcBef>
              <a:spcAft>
                <a:spcPts val="0"/>
              </a:spcAft>
              <a:buNone/>
              <a:defRPr b="0" i="0" sz="1200" u="none" cap="none" strike="noStrike">
                <a:solidFill>
                  <a:srgbClr val="888888"/>
                </a:solidFill>
                <a:latin typeface="Calibri"/>
                <a:ea typeface="Calibri"/>
                <a:cs typeface="Calibri"/>
                <a:sym typeface="Calibri"/>
              </a:defRPr>
            </a:lvl8pPr>
            <a:lvl9pPr indent="0" lvl="8" marL="0" marR="0" rtl="0" algn="r">
              <a:spcBef>
                <a:spcPts val="0"/>
              </a:spcBef>
              <a:spcAft>
                <a:spcPts val="0"/>
              </a:spcAft>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1" name="Shape 21"/>
        <p:cNvGrpSpPr/>
        <p:nvPr/>
      </p:nvGrpSpPr>
      <p:grpSpPr>
        <a:xfrm>
          <a:off x="0" y="0"/>
          <a:ext cx="0" cy="0"/>
          <a:chOff x="0" y="0"/>
          <a:chExt cx="0" cy="0"/>
        </a:xfrm>
      </p:grpSpPr>
      <p:grpSp>
        <p:nvGrpSpPr>
          <p:cNvPr id="22" name="Google Shape;22;geffdce6d30_2_1180"/>
          <p:cNvGrpSpPr/>
          <p:nvPr/>
        </p:nvGrpSpPr>
        <p:grpSpPr>
          <a:xfrm>
            <a:off x="830392" y="1588427"/>
            <a:ext cx="745763" cy="61102"/>
            <a:chOff x="4580561" y="2589004"/>
            <a:chExt cx="1064464" cy="25200"/>
          </a:xfrm>
        </p:grpSpPr>
        <p:sp>
          <p:nvSpPr>
            <p:cNvPr id="23" name="Google Shape;23;geffdce6d30_2_118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geffdce6d30_2_118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geffdce6d30_2_1180"/>
          <p:cNvSpPr txBox="1"/>
          <p:nvPr>
            <p:ph type="title"/>
          </p:nvPr>
        </p:nvSpPr>
        <p:spPr>
          <a:xfrm>
            <a:off x="729450" y="1763267"/>
            <a:ext cx="7688400" cy="202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6" name="Google Shape;26;geffdce6d30_2_1180"/>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7" name="Shape 27"/>
        <p:cNvGrpSpPr/>
        <p:nvPr/>
      </p:nvGrpSpPr>
      <p:grpSpPr>
        <a:xfrm>
          <a:off x="0" y="0"/>
          <a:ext cx="0" cy="0"/>
          <a:chOff x="0" y="0"/>
          <a:chExt cx="0" cy="0"/>
        </a:xfrm>
      </p:grpSpPr>
      <p:sp>
        <p:nvSpPr>
          <p:cNvPr id="28" name="Google Shape;28;geffdce6d30_2_1186"/>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 name="Google Shape;29;geffdce6d30_2_1186"/>
          <p:cNvGrpSpPr/>
          <p:nvPr/>
        </p:nvGrpSpPr>
        <p:grpSpPr>
          <a:xfrm>
            <a:off x="830392" y="1588427"/>
            <a:ext cx="745763" cy="61102"/>
            <a:chOff x="4580561" y="2589004"/>
            <a:chExt cx="1064464" cy="25200"/>
          </a:xfrm>
        </p:grpSpPr>
        <p:sp>
          <p:nvSpPr>
            <p:cNvPr id="30" name="Google Shape;30;geffdce6d30_2_118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geffdce6d30_2_118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 name="Google Shape;32;geffdce6d30_2_1186"/>
          <p:cNvSpPr txBox="1"/>
          <p:nvPr>
            <p:ph type="title"/>
          </p:nvPr>
        </p:nvSpPr>
        <p:spPr>
          <a:xfrm>
            <a:off x="729450" y="1758200"/>
            <a:ext cx="76887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3" name="Google Shape;33;geffdce6d30_2_1186"/>
          <p:cNvSpPr txBox="1"/>
          <p:nvPr>
            <p:ph idx="1" type="body"/>
          </p:nvPr>
        </p:nvSpPr>
        <p:spPr>
          <a:xfrm>
            <a:off x="729450" y="2771833"/>
            <a:ext cx="76887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4" name="Google Shape;34;geffdce6d30_2_1186"/>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geffdce6d30_2_1194"/>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geffdce6d30_2_1194"/>
          <p:cNvGrpSpPr/>
          <p:nvPr/>
        </p:nvGrpSpPr>
        <p:grpSpPr>
          <a:xfrm>
            <a:off x="830392" y="1588427"/>
            <a:ext cx="745763" cy="61102"/>
            <a:chOff x="4580561" y="2589004"/>
            <a:chExt cx="1064464" cy="25200"/>
          </a:xfrm>
        </p:grpSpPr>
        <p:sp>
          <p:nvSpPr>
            <p:cNvPr id="38" name="Google Shape;38;geffdce6d30_2_119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geffdce6d30_2_119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geffdce6d30_2_1194"/>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1" name="Google Shape;41;geffdce6d30_2_1194"/>
          <p:cNvSpPr txBox="1"/>
          <p:nvPr>
            <p:ph idx="1" type="body"/>
          </p:nvPr>
        </p:nvSpPr>
        <p:spPr>
          <a:xfrm>
            <a:off x="729325"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2" name="Google Shape;42;geffdce6d30_2_1194"/>
          <p:cNvSpPr txBox="1"/>
          <p:nvPr>
            <p:ph idx="2" type="body"/>
          </p:nvPr>
        </p:nvSpPr>
        <p:spPr>
          <a:xfrm>
            <a:off x="4643604" y="2771833"/>
            <a:ext cx="3774300" cy="30147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3" name="Google Shape;43;geffdce6d30_2_1194"/>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geffdce6d30_2_1203"/>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geffdce6d30_2_1203"/>
          <p:cNvGrpSpPr/>
          <p:nvPr/>
        </p:nvGrpSpPr>
        <p:grpSpPr>
          <a:xfrm>
            <a:off x="830392" y="1588427"/>
            <a:ext cx="745763" cy="61102"/>
            <a:chOff x="4580561" y="2589004"/>
            <a:chExt cx="1064464" cy="25200"/>
          </a:xfrm>
        </p:grpSpPr>
        <p:sp>
          <p:nvSpPr>
            <p:cNvPr id="47" name="Google Shape;47;geffdce6d30_2_120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geffdce6d30_2_120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geffdce6d30_2_1203"/>
          <p:cNvSpPr txBox="1"/>
          <p:nvPr>
            <p:ph type="title"/>
          </p:nvPr>
        </p:nvSpPr>
        <p:spPr>
          <a:xfrm>
            <a:off x="729450" y="1758200"/>
            <a:ext cx="7688400" cy="713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0" name="Google Shape;50;geffdce6d30_2_1203"/>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sp>
        <p:nvSpPr>
          <p:cNvPr id="52" name="Google Shape;52;geffdce6d30_2_1210"/>
          <p:cNvSpPr/>
          <p:nvPr/>
        </p:nvSpPr>
        <p:spPr>
          <a:xfrm>
            <a:off x="0" y="0"/>
            <a:ext cx="9144000" cy="650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geffdce6d30_2_1210"/>
          <p:cNvGrpSpPr/>
          <p:nvPr/>
        </p:nvGrpSpPr>
        <p:grpSpPr>
          <a:xfrm>
            <a:off x="830392" y="1588427"/>
            <a:ext cx="745763" cy="61102"/>
            <a:chOff x="4580561" y="2589004"/>
            <a:chExt cx="1064464" cy="25200"/>
          </a:xfrm>
        </p:grpSpPr>
        <p:sp>
          <p:nvSpPr>
            <p:cNvPr id="54" name="Google Shape;54;geffdce6d30_2_12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geffdce6d30_2_12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geffdce6d30_2_1210"/>
          <p:cNvSpPr txBox="1"/>
          <p:nvPr>
            <p:ph type="title"/>
          </p:nvPr>
        </p:nvSpPr>
        <p:spPr>
          <a:xfrm>
            <a:off x="730000" y="1758200"/>
            <a:ext cx="3300900" cy="18420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7" name="Google Shape;57;geffdce6d30_2_1210"/>
          <p:cNvSpPr txBox="1"/>
          <p:nvPr>
            <p:ph idx="1" type="body"/>
          </p:nvPr>
        </p:nvSpPr>
        <p:spPr>
          <a:xfrm>
            <a:off x="721225" y="3708967"/>
            <a:ext cx="3300900" cy="2130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8" name="Google Shape;58;geffdce6d30_2_1210"/>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9" name="Shape 59"/>
        <p:cNvGrpSpPr/>
        <p:nvPr/>
      </p:nvGrpSpPr>
      <p:grpSpPr>
        <a:xfrm>
          <a:off x="0" y="0"/>
          <a:ext cx="0" cy="0"/>
          <a:chOff x="0" y="0"/>
          <a:chExt cx="0" cy="0"/>
        </a:xfrm>
      </p:grpSpPr>
      <p:grpSp>
        <p:nvGrpSpPr>
          <p:cNvPr id="60" name="Google Shape;60;geffdce6d30_2_1218"/>
          <p:cNvGrpSpPr/>
          <p:nvPr/>
        </p:nvGrpSpPr>
        <p:grpSpPr>
          <a:xfrm>
            <a:off x="830392" y="5558926"/>
            <a:ext cx="745763" cy="61102"/>
            <a:chOff x="4580561" y="2589004"/>
            <a:chExt cx="1064464" cy="25200"/>
          </a:xfrm>
        </p:grpSpPr>
        <p:sp>
          <p:nvSpPr>
            <p:cNvPr id="61" name="Google Shape;61;geffdce6d30_2_121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geffdce6d30_2_121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geffdce6d30_2_1218"/>
          <p:cNvSpPr txBox="1"/>
          <p:nvPr>
            <p:ph type="title"/>
          </p:nvPr>
        </p:nvSpPr>
        <p:spPr>
          <a:xfrm>
            <a:off x="729450" y="1152400"/>
            <a:ext cx="7021200" cy="39801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4" name="Google Shape;64;geffdce6d30_2_1218"/>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5" name="Shape 65"/>
        <p:cNvGrpSpPr/>
        <p:nvPr/>
      </p:nvGrpSpPr>
      <p:grpSpPr>
        <a:xfrm>
          <a:off x="0" y="0"/>
          <a:ext cx="0" cy="0"/>
          <a:chOff x="0" y="0"/>
          <a:chExt cx="0" cy="0"/>
        </a:xfrm>
      </p:grpSpPr>
      <p:sp>
        <p:nvSpPr>
          <p:cNvPr id="66" name="Google Shape;66;geffdce6d30_2_1224"/>
          <p:cNvSpPr/>
          <p:nvPr/>
        </p:nvSpPr>
        <p:spPr>
          <a:xfrm>
            <a:off x="0" y="0"/>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geffdce6d30_2_1224"/>
          <p:cNvGrpSpPr/>
          <p:nvPr/>
        </p:nvGrpSpPr>
        <p:grpSpPr>
          <a:xfrm>
            <a:off x="830392" y="1588427"/>
            <a:ext cx="745763" cy="61102"/>
            <a:chOff x="4580561" y="2589004"/>
            <a:chExt cx="1064464" cy="25200"/>
          </a:xfrm>
        </p:grpSpPr>
        <p:sp>
          <p:nvSpPr>
            <p:cNvPr id="68" name="Google Shape;68;geffdce6d30_2_122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geffdce6d30_2_122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 name="Google Shape;70;geffdce6d30_2_1224"/>
          <p:cNvSpPr txBox="1"/>
          <p:nvPr>
            <p:ph type="title"/>
          </p:nvPr>
        </p:nvSpPr>
        <p:spPr>
          <a:xfrm>
            <a:off x="730000" y="1758200"/>
            <a:ext cx="3300900" cy="22497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71" name="Google Shape;71;geffdce6d30_2_1224"/>
          <p:cNvSpPr txBox="1"/>
          <p:nvPr>
            <p:ph idx="1" type="subTitle"/>
          </p:nvPr>
        </p:nvSpPr>
        <p:spPr>
          <a:xfrm>
            <a:off x="724950" y="4215367"/>
            <a:ext cx="3300900" cy="1011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72" name="Google Shape;72;geffdce6d30_2_1224"/>
          <p:cNvSpPr txBox="1"/>
          <p:nvPr>
            <p:ph idx="2" type="body"/>
          </p:nvPr>
        </p:nvSpPr>
        <p:spPr>
          <a:xfrm>
            <a:off x="5174225" y="1803500"/>
            <a:ext cx="3374400" cy="4034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3" name="Google Shape;73;geffdce6d30_2_1224"/>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4" name="Shape 74"/>
        <p:cNvGrpSpPr/>
        <p:nvPr/>
      </p:nvGrpSpPr>
      <p:grpSpPr>
        <a:xfrm>
          <a:off x="0" y="0"/>
          <a:ext cx="0" cy="0"/>
          <a:chOff x="0" y="0"/>
          <a:chExt cx="0" cy="0"/>
        </a:xfrm>
      </p:grpSpPr>
      <p:sp>
        <p:nvSpPr>
          <p:cNvPr id="75" name="Google Shape;75;geffdce6d30_2_1233"/>
          <p:cNvSpPr txBox="1"/>
          <p:nvPr>
            <p:ph idx="1" type="body"/>
          </p:nvPr>
        </p:nvSpPr>
        <p:spPr>
          <a:xfrm>
            <a:off x="724950" y="5830068"/>
            <a:ext cx="7697400" cy="614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6" name="Google Shape;76;geffdce6d30_2_1233"/>
          <p:cNvSpPr txBox="1"/>
          <p:nvPr>
            <p:ph idx="12" type="sldNum"/>
          </p:nvPr>
        </p:nvSpPr>
        <p:spPr>
          <a:xfrm>
            <a:off x="8536302" y="6333134"/>
            <a:ext cx="548700" cy="5247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9" name="Shape 9"/>
        <p:cNvGrpSpPr/>
        <p:nvPr/>
      </p:nvGrpSpPr>
      <p:grpSpPr>
        <a:xfrm>
          <a:off x="0" y="0"/>
          <a:ext cx="0" cy="0"/>
          <a:chOff x="0" y="0"/>
          <a:chExt cx="0" cy="0"/>
        </a:xfrm>
      </p:grpSpPr>
      <p:sp>
        <p:nvSpPr>
          <p:cNvPr id="10" name="Google Shape;10;geffdce6d30_2_1168"/>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11" name="Google Shape;11;geffdce6d30_2_1168"/>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12" name="Google Shape;12;geffdce6d30_2_1168"/>
          <p:cNvSpPr txBox="1"/>
          <p:nvPr>
            <p:ph idx="12" type="sldNum"/>
          </p:nvPr>
        </p:nvSpPr>
        <p:spPr>
          <a:xfrm>
            <a:off x="8536302" y="6333134"/>
            <a:ext cx="548700" cy="5247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
          <p:cNvSpPr txBox="1"/>
          <p:nvPr/>
        </p:nvSpPr>
        <p:spPr>
          <a:xfrm>
            <a:off x="276850" y="4388472"/>
            <a:ext cx="8461500" cy="2100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US" sz="1700">
                <a:solidFill>
                  <a:schemeClr val="dk2"/>
                </a:solidFill>
              </a:rPr>
              <a:t>Members:</a:t>
            </a:r>
            <a:br>
              <a:rPr lang="en-US" sz="2400">
                <a:solidFill>
                  <a:srgbClr val="2185C5"/>
                </a:solidFill>
                <a:latin typeface="Nanum Gothic"/>
                <a:ea typeface="Nanum Gothic"/>
                <a:cs typeface="Nanum Gothic"/>
                <a:sym typeface="Nanum Gothic"/>
              </a:rPr>
            </a:br>
            <a:r>
              <a:rPr lang="en-US" sz="1800">
                <a:solidFill>
                  <a:srgbClr val="434343"/>
                </a:solidFill>
                <a:latin typeface="Times New Roman"/>
                <a:ea typeface="Times New Roman"/>
                <a:cs typeface="Times New Roman"/>
                <a:sym typeface="Times New Roman"/>
              </a:rPr>
              <a:t>V Hema Chandana</a:t>
            </a:r>
            <a:r>
              <a:rPr lang="en-US" sz="1800">
                <a:solidFill>
                  <a:srgbClr val="434343"/>
                </a:solidFill>
                <a:latin typeface="Times New Roman"/>
                <a:ea typeface="Times New Roman"/>
                <a:cs typeface="Times New Roman"/>
                <a:sym typeface="Times New Roman"/>
              </a:rPr>
              <a:t>   18241A05O0</a:t>
            </a:r>
            <a:br>
              <a:rPr lang="en-US" sz="1800">
                <a:solidFill>
                  <a:srgbClr val="434343"/>
                </a:solidFill>
                <a:latin typeface="Times New Roman"/>
                <a:ea typeface="Times New Roman"/>
                <a:cs typeface="Times New Roman"/>
                <a:sym typeface="Times New Roman"/>
              </a:rPr>
            </a:br>
            <a:r>
              <a:rPr lang="en-US" sz="1800">
                <a:solidFill>
                  <a:srgbClr val="434343"/>
                </a:solidFill>
                <a:latin typeface="Times New Roman"/>
                <a:ea typeface="Times New Roman"/>
                <a:cs typeface="Times New Roman"/>
                <a:sym typeface="Times New Roman"/>
              </a:rPr>
              <a:t>M Kiranmayi		 18241A05L7</a:t>
            </a:r>
            <a:br>
              <a:rPr lang="en-US" sz="1800">
                <a:solidFill>
                  <a:srgbClr val="434343"/>
                </a:solidFill>
                <a:latin typeface="Times New Roman"/>
                <a:ea typeface="Times New Roman"/>
                <a:cs typeface="Times New Roman"/>
                <a:sym typeface="Times New Roman"/>
              </a:rPr>
            </a:br>
            <a:r>
              <a:rPr lang="en-US" sz="1800">
                <a:solidFill>
                  <a:srgbClr val="434343"/>
                </a:solidFill>
                <a:latin typeface="Times New Roman"/>
                <a:ea typeface="Times New Roman"/>
                <a:cs typeface="Times New Roman"/>
                <a:sym typeface="Times New Roman"/>
              </a:rPr>
              <a:t>G Ramya     		 18241A05J8</a:t>
            </a:r>
            <a:br>
              <a:rPr lang="en-US" sz="1800">
                <a:solidFill>
                  <a:srgbClr val="434343"/>
                </a:solidFill>
                <a:latin typeface="Times New Roman"/>
                <a:ea typeface="Times New Roman"/>
                <a:cs typeface="Times New Roman"/>
                <a:sym typeface="Times New Roman"/>
              </a:rPr>
            </a:br>
            <a:r>
              <a:rPr lang="en-US" sz="1800">
                <a:solidFill>
                  <a:srgbClr val="434343"/>
                </a:solidFill>
                <a:latin typeface="Times New Roman"/>
                <a:ea typeface="Times New Roman"/>
                <a:cs typeface="Times New Roman"/>
                <a:sym typeface="Times New Roman"/>
              </a:rPr>
              <a:t>A Elizabeth   		 19245A0524</a:t>
            </a:r>
            <a:endParaRPr sz="2800">
              <a:solidFill>
                <a:srgbClr val="434343"/>
              </a:solidFill>
              <a:latin typeface="Times New Roman"/>
              <a:ea typeface="Times New Roman"/>
              <a:cs typeface="Times New Roman"/>
              <a:sym typeface="Times New Roman"/>
            </a:endParaRPr>
          </a:p>
        </p:txBody>
      </p:sp>
      <p:pic>
        <p:nvPicPr>
          <p:cNvPr id="97" name="Google Shape;97;p1"/>
          <p:cNvPicPr preferRelativeResize="0"/>
          <p:nvPr/>
        </p:nvPicPr>
        <p:blipFill rotWithShape="1">
          <a:blip r:embed="rId3">
            <a:alphaModFix/>
          </a:blip>
          <a:srcRect b="21857" l="25562" r="26994" t="23015"/>
          <a:stretch/>
        </p:blipFill>
        <p:spPr>
          <a:xfrm>
            <a:off x="3962400" y="76200"/>
            <a:ext cx="1238250" cy="1123950"/>
          </a:xfrm>
          <a:prstGeom prst="rect">
            <a:avLst/>
          </a:prstGeom>
          <a:noFill/>
          <a:ln>
            <a:noFill/>
          </a:ln>
        </p:spPr>
      </p:pic>
      <p:sp>
        <p:nvSpPr>
          <p:cNvPr id="98" name="Google Shape;98;p1"/>
          <p:cNvSpPr txBox="1"/>
          <p:nvPr/>
        </p:nvSpPr>
        <p:spPr>
          <a:xfrm>
            <a:off x="276725" y="1159875"/>
            <a:ext cx="8610600" cy="1767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US" sz="1600">
                <a:latin typeface="Times New Roman"/>
                <a:ea typeface="Times New Roman"/>
                <a:cs typeface="Times New Roman"/>
                <a:sym typeface="Times New Roman"/>
              </a:rPr>
              <a:t>Gokaraju Rangaraju Institute of Engineering and Technology</a:t>
            </a:r>
            <a:endParaRPr b="1" sz="16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b="1" lang="en-US" sz="1200">
                <a:latin typeface="Times New Roman"/>
                <a:ea typeface="Times New Roman"/>
                <a:cs typeface="Times New Roman"/>
                <a:sym typeface="Times New Roman"/>
              </a:rPr>
              <a:t>(Autonomous)</a:t>
            </a:r>
            <a:endParaRPr b="1" sz="1200">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lang="en-US">
                <a:latin typeface="Times New Roman"/>
                <a:ea typeface="Times New Roman"/>
                <a:cs typeface="Times New Roman"/>
                <a:sym typeface="Times New Roman"/>
              </a:rPr>
              <a:t>Department of Computer Science and Engineering</a:t>
            </a:r>
            <a:endParaRPr>
              <a:latin typeface="Times New Roman"/>
              <a:ea typeface="Times New Roman"/>
              <a:cs typeface="Times New Roman"/>
              <a:sym typeface="Times New Roman"/>
            </a:endParaRPr>
          </a:p>
          <a:p>
            <a:pPr indent="0" lvl="0" marL="0" rtl="0" algn="ctr">
              <a:lnSpc>
                <a:spcPct val="115000"/>
              </a:lnSpc>
              <a:spcBef>
                <a:spcPts val="1000"/>
              </a:spcBef>
              <a:spcAft>
                <a:spcPts val="0"/>
              </a:spcAft>
              <a:buNone/>
            </a:pPr>
            <a:r>
              <a:rPr b="1" lang="en-US" sz="1200">
                <a:latin typeface="Liberation Serif"/>
                <a:ea typeface="Liberation Serif"/>
                <a:cs typeface="Liberation Serif"/>
                <a:sym typeface="Liberation Serif"/>
              </a:rPr>
              <a:t>GR18A4061</a:t>
            </a:r>
            <a:r>
              <a:rPr b="1" lang="en-US">
                <a:latin typeface="Times New Roman"/>
                <a:ea typeface="Times New Roman"/>
                <a:cs typeface="Times New Roman"/>
                <a:sym typeface="Times New Roman"/>
              </a:rPr>
              <a:t> - Major Project</a:t>
            </a:r>
            <a:endParaRPr>
              <a:latin typeface="Times New Roman"/>
              <a:ea typeface="Times New Roman"/>
              <a:cs typeface="Times New Roman"/>
              <a:sym typeface="Times New Roman"/>
            </a:endParaRPr>
          </a:p>
          <a:p>
            <a:pPr indent="0" lvl="0" marL="0" rtl="0" algn="ctr">
              <a:lnSpc>
                <a:spcPct val="115000"/>
              </a:lnSpc>
              <a:spcBef>
                <a:spcPts val="0"/>
              </a:spcBef>
              <a:spcAft>
                <a:spcPts val="0"/>
              </a:spcAft>
              <a:buNone/>
            </a:pPr>
            <a:r>
              <a:rPr b="1" lang="en-US">
                <a:latin typeface="Times New Roman"/>
                <a:ea typeface="Times New Roman"/>
                <a:cs typeface="Times New Roman"/>
                <a:sym typeface="Times New Roman"/>
              </a:rPr>
              <a:t>IV Year/ I Semester</a:t>
            </a:r>
            <a:endParaRPr>
              <a:latin typeface="Times New Roman"/>
              <a:ea typeface="Times New Roman"/>
              <a:cs typeface="Times New Roman"/>
              <a:sym typeface="Times New Roman"/>
            </a:endParaRPr>
          </a:p>
          <a:p>
            <a:pPr indent="0" lvl="0" marL="0" rtl="0" algn="ctr">
              <a:spcBef>
                <a:spcPts val="0"/>
              </a:spcBef>
              <a:spcAft>
                <a:spcPts val="0"/>
              </a:spcAft>
              <a:buNone/>
            </a:pPr>
            <a:r>
              <a:rPr b="1" lang="en-US">
                <a:latin typeface="Times New Roman"/>
                <a:ea typeface="Times New Roman"/>
                <a:cs typeface="Times New Roman"/>
                <a:sym typeface="Times New Roman"/>
              </a:rPr>
              <a:t>Academic year 2021-2022 </a:t>
            </a:r>
            <a:endParaRPr/>
          </a:p>
        </p:txBody>
      </p:sp>
      <p:sp>
        <p:nvSpPr>
          <p:cNvPr id="99" name="Google Shape;99;p1"/>
          <p:cNvSpPr txBox="1"/>
          <p:nvPr/>
        </p:nvSpPr>
        <p:spPr>
          <a:xfrm>
            <a:off x="429550" y="3181275"/>
            <a:ext cx="5273100" cy="6465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0"/>
              </a:spcBef>
              <a:spcAft>
                <a:spcPts val="0"/>
              </a:spcAft>
              <a:buNone/>
            </a:pPr>
            <a:r>
              <a:rPr lang="en-US" sz="2600">
                <a:solidFill>
                  <a:srgbClr val="104262"/>
                </a:solidFill>
                <a:latin typeface="Times New Roman"/>
                <a:ea typeface="Times New Roman"/>
                <a:cs typeface="Times New Roman"/>
                <a:sym typeface="Times New Roman"/>
              </a:rPr>
              <a:t>Title:</a:t>
            </a:r>
            <a:r>
              <a:rPr lang="en-US" sz="3000">
                <a:solidFill>
                  <a:srgbClr val="104262"/>
                </a:solidFill>
                <a:latin typeface="Times New Roman"/>
                <a:ea typeface="Times New Roman"/>
                <a:cs typeface="Times New Roman"/>
                <a:sym typeface="Times New Roman"/>
              </a:rPr>
              <a:t>  </a:t>
            </a:r>
            <a:r>
              <a:rPr b="1" lang="en-US" sz="3000">
                <a:solidFill>
                  <a:schemeClr val="dk2"/>
                </a:solidFill>
                <a:latin typeface="Times New Roman"/>
                <a:ea typeface="Times New Roman"/>
                <a:cs typeface="Times New Roman"/>
                <a:sym typeface="Times New Roman"/>
              </a:rPr>
              <a:t>Face Mask Detection</a:t>
            </a:r>
            <a:endParaRPr b="1" sz="2400">
              <a:solidFill>
                <a:schemeClr val="dk2"/>
              </a:solidFill>
              <a:latin typeface="Times New Roman"/>
              <a:ea typeface="Times New Roman"/>
              <a:cs typeface="Times New Roman"/>
              <a:sym typeface="Times New Roman"/>
            </a:endParaRPr>
          </a:p>
        </p:txBody>
      </p:sp>
      <p:cxnSp>
        <p:nvCxnSpPr>
          <p:cNvPr id="100" name="Google Shape;100;p1"/>
          <p:cNvCxnSpPr/>
          <p:nvPr/>
        </p:nvCxnSpPr>
        <p:spPr>
          <a:xfrm>
            <a:off x="262350" y="4060650"/>
            <a:ext cx="8639700" cy="12600"/>
          </a:xfrm>
          <a:prstGeom prst="straightConnector1">
            <a:avLst/>
          </a:prstGeom>
          <a:noFill/>
          <a:ln cap="flat" cmpd="sng" w="76200">
            <a:solidFill>
              <a:srgbClr val="999999"/>
            </a:solidFill>
            <a:prstDash val="solid"/>
            <a:round/>
            <a:headEnd len="med" w="med" type="none"/>
            <a:tailEnd len="med" w="med" type="none"/>
          </a:ln>
        </p:spPr>
      </p:cxnSp>
      <p:sp>
        <p:nvSpPr>
          <p:cNvPr id="101" name="Google Shape;101;p1"/>
          <p:cNvSpPr txBox="1"/>
          <p:nvPr/>
        </p:nvSpPr>
        <p:spPr>
          <a:xfrm>
            <a:off x="5738350" y="4388475"/>
            <a:ext cx="3000000" cy="8235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0"/>
              </a:spcBef>
              <a:spcAft>
                <a:spcPts val="0"/>
              </a:spcAft>
              <a:buNone/>
            </a:pPr>
            <a:r>
              <a:rPr b="1" lang="en-US" sz="1700">
                <a:solidFill>
                  <a:schemeClr val="dk2"/>
                </a:solidFill>
              </a:rPr>
              <a:t>Batch no:</a:t>
            </a:r>
            <a:r>
              <a:rPr lang="en-US">
                <a:solidFill>
                  <a:srgbClr val="2185C5"/>
                </a:solidFill>
                <a:latin typeface="Nanum Gothic"/>
                <a:ea typeface="Nanum Gothic"/>
                <a:cs typeface="Nanum Gothic"/>
                <a:sym typeface="Nanum Gothic"/>
              </a:rPr>
              <a:t>  </a:t>
            </a:r>
            <a:r>
              <a:rPr lang="en-US" sz="1800">
                <a:solidFill>
                  <a:srgbClr val="434343"/>
                </a:solidFill>
                <a:latin typeface="Times New Roman"/>
                <a:ea typeface="Times New Roman"/>
                <a:cs typeface="Times New Roman"/>
                <a:sym typeface="Times New Roman"/>
              </a:rPr>
              <a:t>D5</a:t>
            </a:r>
            <a:br>
              <a:rPr lang="en-US" sz="3200">
                <a:solidFill>
                  <a:srgbClr val="2185C5"/>
                </a:solidFill>
                <a:latin typeface="Nanum Gothic"/>
                <a:ea typeface="Nanum Gothic"/>
                <a:cs typeface="Nanum Gothic"/>
                <a:sym typeface="Nanum Gothic"/>
              </a:rPr>
            </a:br>
            <a:r>
              <a:rPr b="1" lang="en-US" sz="1700">
                <a:solidFill>
                  <a:schemeClr val="dk2"/>
                </a:solidFill>
              </a:rPr>
              <a:t>Guide:</a:t>
            </a:r>
            <a:r>
              <a:rPr lang="en-US">
                <a:solidFill>
                  <a:srgbClr val="186393"/>
                </a:solidFill>
                <a:latin typeface="Nanum Gothic"/>
                <a:ea typeface="Nanum Gothic"/>
                <a:cs typeface="Nanum Gothic"/>
                <a:sym typeface="Nanum Gothic"/>
              </a:rPr>
              <a:t>  </a:t>
            </a:r>
            <a:r>
              <a:rPr b="1" lang="en-US" sz="1900">
                <a:solidFill>
                  <a:srgbClr val="434343"/>
                </a:solidFill>
                <a:latin typeface="Times New Roman"/>
                <a:ea typeface="Times New Roman"/>
                <a:cs typeface="Times New Roman"/>
                <a:sym typeface="Times New Roman"/>
              </a:rPr>
              <a:t>G. Anil Kumar</a:t>
            </a:r>
            <a:r>
              <a:rPr lang="en-US">
                <a:solidFill>
                  <a:srgbClr val="434343"/>
                </a:solidFill>
                <a:latin typeface="Nanum Gothic"/>
                <a:ea typeface="Nanum Gothic"/>
                <a:cs typeface="Nanum Gothic"/>
                <a:sym typeface="Nanum Gothic"/>
              </a:rPr>
              <a:t> </a:t>
            </a:r>
            <a:endParaRPr>
              <a:solidFill>
                <a:srgbClr val="43434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fa608083b7_0_16"/>
          <p:cNvSpPr txBox="1"/>
          <p:nvPr>
            <p:ph type="title"/>
          </p:nvPr>
        </p:nvSpPr>
        <p:spPr>
          <a:xfrm>
            <a:off x="3048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Activity</a:t>
            </a:r>
            <a:r>
              <a:rPr b="0" lang="en-US" sz="4000">
                <a:solidFill>
                  <a:srgbClr val="888888"/>
                </a:solidFill>
                <a:latin typeface="Times New Roman"/>
                <a:ea typeface="Times New Roman"/>
                <a:cs typeface="Times New Roman"/>
                <a:sym typeface="Times New Roman"/>
              </a:rPr>
              <a:t> Diagram</a:t>
            </a:r>
            <a:endParaRPr b="0" sz="4000">
              <a:solidFill>
                <a:srgbClr val="888888"/>
              </a:solidFill>
              <a:latin typeface="Times New Roman"/>
              <a:ea typeface="Times New Roman"/>
              <a:cs typeface="Times New Roman"/>
              <a:sym typeface="Times New Roman"/>
            </a:endParaRPr>
          </a:p>
        </p:txBody>
      </p:sp>
      <p:cxnSp>
        <p:nvCxnSpPr>
          <p:cNvPr id="172" name="Google Shape;172;gfa608083b7_0_16"/>
          <p:cNvCxnSpPr/>
          <p:nvPr/>
        </p:nvCxnSpPr>
        <p:spPr>
          <a:xfrm>
            <a:off x="262350" y="860250"/>
            <a:ext cx="8639700" cy="12600"/>
          </a:xfrm>
          <a:prstGeom prst="straightConnector1">
            <a:avLst/>
          </a:prstGeom>
          <a:noFill/>
          <a:ln cap="flat" cmpd="sng" w="76200">
            <a:solidFill>
              <a:srgbClr val="999999"/>
            </a:solidFill>
            <a:prstDash val="solid"/>
            <a:round/>
            <a:headEnd len="med" w="med" type="none"/>
            <a:tailEnd len="med" w="med" type="none"/>
          </a:ln>
        </p:spPr>
      </p:cxnSp>
      <p:pic>
        <p:nvPicPr>
          <p:cNvPr id="173" name="Google Shape;173;gfa608083b7_0_16"/>
          <p:cNvPicPr preferRelativeResize="0"/>
          <p:nvPr/>
        </p:nvPicPr>
        <p:blipFill>
          <a:blip r:embed="rId3">
            <a:alphaModFix/>
          </a:blip>
          <a:stretch>
            <a:fillRect/>
          </a:stretch>
        </p:blipFill>
        <p:spPr>
          <a:xfrm>
            <a:off x="1905000" y="1041750"/>
            <a:ext cx="5380401" cy="5663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3"/>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179" name="Google Shape;179;p13"/>
          <p:cNvSpPr txBox="1"/>
          <p:nvPr>
            <p:ph type="title"/>
          </p:nvPr>
        </p:nvSpPr>
        <p:spPr>
          <a:xfrm>
            <a:off x="3810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180" name="Google Shape;180;p13"/>
          <p:cNvCxnSpPr/>
          <p:nvPr/>
        </p:nvCxnSpPr>
        <p:spPr>
          <a:xfrm>
            <a:off x="262350" y="936450"/>
            <a:ext cx="8639700" cy="12600"/>
          </a:xfrm>
          <a:prstGeom prst="straightConnector1">
            <a:avLst/>
          </a:prstGeom>
          <a:noFill/>
          <a:ln cap="flat" cmpd="sng" w="76200">
            <a:solidFill>
              <a:srgbClr val="999999"/>
            </a:solidFill>
            <a:prstDash val="solid"/>
            <a:round/>
            <a:headEnd len="med" w="med" type="none"/>
            <a:tailEnd len="med" w="med" type="none"/>
          </a:ln>
        </p:spPr>
      </p:cxnSp>
      <p:sp>
        <p:nvSpPr>
          <p:cNvPr id="181" name="Google Shape;181;p13"/>
          <p:cNvSpPr txBox="1"/>
          <p:nvPr/>
        </p:nvSpPr>
        <p:spPr>
          <a:xfrm>
            <a:off x="388360" y="1193172"/>
            <a:ext cx="8437500" cy="5182200"/>
          </a:xfrm>
          <a:prstGeom prst="rect">
            <a:avLst/>
          </a:prstGeom>
          <a:noFill/>
          <a:ln>
            <a:noFill/>
          </a:ln>
        </p:spPr>
        <p:txBody>
          <a:bodyPr anchorCtr="0" anchor="t" bIns="45700" lIns="91425" spcFirstLastPara="1" rIns="91425" wrap="square" tIns="45700">
            <a:spAutoFit/>
          </a:bodyPr>
          <a:lstStyle/>
          <a:p>
            <a:pPr indent="0" lvl="0" marL="0" rtl="0" algn="just">
              <a:lnSpc>
                <a:spcPct val="150000"/>
              </a:lnSpc>
              <a:spcBef>
                <a:spcPts val="520"/>
              </a:spcBef>
              <a:spcAft>
                <a:spcPts val="0"/>
              </a:spcAft>
              <a:buNone/>
            </a:pPr>
            <a:r>
              <a:rPr lang="en-US" sz="2300">
                <a:solidFill>
                  <a:srgbClr val="0C0C0C"/>
                </a:solidFill>
                <a:latin typeface="Times New Roman"/>
                <a:ea typeface="Times New Roman"/>
                <a:cs typeface="Times New Roman"/>
                <a:sym typeface="Times New Roman"/>
              </a:rPr>
              <a:t>The project will have these important phases:</a:t>
            </a:r>
            <a:endParaRPr sz="2300" u="sng">
              <a:solidFill>
                <a:srgbClr val="0C0C0C"/>
              </a:solidFill>
              <a:latin typeface="Times New Roman"/>
              <a:ea typeface="Times New Roman"/>
              <a:cs typeface="Times New Roman"/>
              <a:sym typeface="Times New Roman"/>
            </a:endParaRPr>
          </a:p>
          <a:p>
            <a:pPr indent="0" lvl="0" marL="0" rtl="0" algn="just">
              <a:lnSpc>
                <a:spcPct val="150000"/>
              </a:lnSpc>
              <a:spcBef>
                <a:spcPts val="520"/>
              </a:spcBef>
              <a:spcAft>
                <a:spcPts val="0"/>
              </a:spcAft>
              <a:buNone/>
            </a:pPr>
            <a:r>
              <a:rPr lang="en-US" sz="2300" u="sng">
                <a:solidFill>
                  <a:srgbClr val="0C0C0C"/>
                </a:solidFill>
                <a:latin typeface="Times New Roman"/>
                <a:ea typeface="Times New Roman"/>
                <a:cs typeface="Times New Roman"/>
                <a:sym typeface="Times New Roman"/>
              </a:rPr>
              <a:t>Module 1</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Collection of Data:</a:t>
            </a:r>
            <a:endParaRPr b="1" sz="2300">
              <a:solidFill>
                <a:srgbClr val="0C0C0C"/>
              </a:solidFill>
              <a:latin typeface="Times New Roman"/>
              <a:ea typeface="Times New Roman"/>
              <a:cs typeface="Times New Roman"/>
              <a:sym typeface="Times New Roman"/>
            </a:endParaRPr>
          </a:p>
          <a:p>
            <a:pPr indent="742950" lvl="0" marL="228600" rtl="0" algn="just">
              <a:lnSpc>
                <a:spcPct val="150000"/>
              </a:lnSpc>
              <a:spcBef>
                <a:spcPts val="1000"/>
              </a:spcBef>
              <a:spcAft>
                <a:spcPts val="0"/>
              </a:spcAft>
              <a:buNone/>
            </a:pPr>
            <a:r>
              <a:rPr lang="en-US" sz="2300">
                <a:solidFill>
                  <a:srgbClr val="0C0C0C"/>
                </a:solidFill>
                <a:latin typeface="Calibri"/>
                <a:ea typeface="Calibri"/>
                <a:cs typeface="Calibri"/>
                <a:sym typeface="Calibri"/>
              </a:rPr>
              <a:t>The proposed system uses data containing images with different angles and different poses of face with and without masks.</a:t>
            </a:r>
            <a:endParaRPr sz="2300">
              <a:solidFill>
                <a:srgbClr val="0C0C0C"/>
              </a:solidFill>
              <a:latin typeface="Calibri"/>
              <a:ea typeface="Calibri"/>
              <a:cs typeface="Calibri"/>
              <a:sym typeface="Calibri"/>
            </a:endParaRPr>
          </a:p>
          <a:p>
            <a:pPr indent="0" lvl="0" marL="0" rtl="0" algn="just">
              <a:lnSpc>
                <a:spcPct val="150000"/>
              </a:lnSpc>
              <a:spcBef>
                <a:spcPts val="1800"/>
              </a:spcBef>
              <a:spcAft>
                <a:spcPts val="0"/>
              </a:spcAft>
              <a:buNone/>
            </a:pPr>
            <a:r>
              <a:rPr lang="en-US" sz="2300" u="sng">
                <a:solidFill>
                  <a:srgbClr val="0C0C0C"/>
                </a:solidFill>
                <a:latin typeface="Times New Roman"/>
                <a:ea typeface="Times New Roman"/>
                <a:cs typeface="Times New Roman"/>
                <a:sym typeface="Times New Roman"/>
              </a:rPr>
              <a:t>Module 2</a:t>
            </a:r>
            <a:r>
              <a:rPr lang="en-US" sz="2300">
                <a:solidFill>
                  <a:srgbClr val="0C0C0C"/>
                </a:solidFill>
                <a:latin typeface="Times New Roman"/>
                <a:ea typeface="Times New Roman"/>
                <a:cs typeface="Times New Roman"/>
                <a:sym typeface="Times New Roman"/>
              </a:rPr>
              <a:t>:</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Faces Detection </a:t>
            </a:r>
            <a:r>
              <a:rPr lang="en-US" sz="2300">
                <a:solidFill>
                  <a:srgbClr val="0C0C0C"/>
                </a:solidFill>
                <a:latin typeface="Times New Roman"/>
                <a:ea typeface="Times New Roman"/>
                <a:cs typeface="Times New Roman"/>
                <a:sym typeface="Times New Roman"/>
              </a:rPr>
              <a:t>-</a:t>
            </a:r>
            <a:r>
              <a:rPr b="1" lang="en-US" sz="2300">
                <a:solidFill>
                  <a:srgbClr val="0C0C0C"/>
                </a:solidFill>
                <a:latin typeface="Times New Roman"/>
                <a:ea typeface="Times New Roman"/>
                <a:cs typeface="Times New Roman"/>
                <a:sym typeface="Times New Roman"/>
              </a:rPr>
              <a:t> Image processing:</a:t>
            </a:r>
            <a:endParaRPr b="1" sz="2300">
              <a:solidFill>
                <a:srgbClr val="0C0C0C"/>
              </a:solidFill>
              <a:latin typeface="Times New Roman"/>
              <a:ea typeface="Times New Roman"/>
              <a:cs typeface="Times New Roman"/>
              <a:sym typeface="Times New Roman"/>
            </a:endParaRPr>
          </a:p>
          <a:p>
            <a:pPr indent="742950" lvl="0" marL="228600" rtl="0" algn="just">
              <a:lnSpc>
                <a:spcPct val="150000"/>
              </a:lnSpc>
              <a:spcBef>
                <a:spcPts val="480"/>
              </a:spcBef>
              <a:spcAft>
                <a:spcPts val="1000"/>
              </a:spcAft>
              <a:buNone/>
            </a:pPr>
            <a:r>
              <a:rPr lang="en-US" sz="2300">
                <a:latin typeface="Calibri"/>
                <a:ea typeface="Calibri"/>
                <a:cs typeface="Calibri"/>
                <a:sym typeface="Calibri"/>
              </a:rPr>
              <a:t>The main function of Image processing in our project is to detect faces with or without mask. This process is done during the training phase as well as during real-time detection.</a:t>
            </a:r>
            <a:endParaRPr b="1" sz="2300">
              <a:solidFill>
                <a:srgbClr val="0C0C0C"/>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geffdce6d30_3_4"/>
          <p:cNvSpPr txBox="1"/>
          <p:nvPr>
            <p:ph idx="1" type="body"/>
          </p:nvPr>
        </p:nvSpPr>
        <p:spPr>
          <a:xfrm>
            <a:off x="334760" y="1773972"/>
            <a:ext cx="8437500" cy="4291800"/>
          </a:xfrm>
          <a:prstGeom prst="rect">
            <a:avLst/>
          </a:prstGeom>
          <a:noFill/>
          <a:ln>
            <a:noFill/>
          </a:ln>
        </p:spPr>
        <p:txBody>
          <a:bodyPr anchorCtr="0" anchor="t" bIns="45700" lIns="91425" spcFirstLastPara="1" rIns="91425" wrap="square" tIns="45700">
            <a:spAutoFit/>
          </a:bodyPr>
          <a:lstStyle/>
          <a:p>
            <a:pPr indent="0" lvl="0" marL="0" rtl="0" algn="just">
              <a:lnSpc>
                <a:spcPct val="150000"/>
              </a:lnSpc>
              <a:spcBef>
                <a:spcPts val="520"/>
              </a:spcBef>
              <a:spcAft>
                <a:spcPts val="0"/>
              </a:spcAft>
              <a:buNone/>
            </a:pPr>
            <a:r>
              <a:rPr lang="en-US" sz="2300" u="sng">
                <a:solidFill>
                  <a:srgbClr val="0C0C0C"/>
                </a:solidFill>
                <a:latin typeface="Times New Roman"/>
                <a:ea typeface="Times New Roman"/>
                <a:cs typeface="Times New Roman"/>
                <a:sym typeface="Times New Roman"/>
              </a:rPr>
              <a:t>Module 3</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Training the Model with Data:</a:t>
            </a:r>
            <a:endParaRPr b="1" sz="2300">
              <a:solidFill>
                <a:srgbClr val="0C0C0C"/>
              </a:solidFill>
              <a:latin typeface="Times New Roman"/>
              <a:ea typeface="Times New Roman"/>
              <a:cs typeface="Times New Roman"/>
              <a:sym typeface="Times New Roman"/>
            </a:endParaRPr>
          </a:p>
          <a:p>
            <a:pPr indent="742950" lvl="0" marL="228600" rtl="0" algn="just">
              <a:lnSpc>
                <a:spcPct val="150000"/>
              </a:lnSpc>
              <a:spcBef>
                <a:spcPts val="1000"/>
              </a:spcBef>
              <a:spcAft>
                <a:spcPts val="0"/>
              </a:spcAft>
              <a:buNone/>
            </a:pPr>
            <a:r>
              <a:rPr lang="en-US" sz="2300">
                <a:solidFill>
                  <a:srgbClr val="0C0C0C"/>
                </a:solidFill>
                <a:latin typeface="Calibri"/>
                <a:ea typeface="Calibri"/>
                <a:cs typeface="Calibri"/>
                <a:sym typeface="Calibri"/>
              </a:rPr>
              <a:t>In the proposed system the custom dataset will be loaded and will be trained based on labelled images.</a:t>
            </a:r>
            <a:r>
              <a:rPr lang="en-US" sz="2300">
                <a:solidFill>
                  <a:srgbClr val="000000"/>
                </a:solidFill>
                <a:latin typeface="Calibri"/>
                <a:ea typeface="Calibri"/>
                <a:cs typeface="Calibri"/>
                <a:sym typeface="Calibri"/>
              </a:rPr>
              <a:t> Here we’re using Supervised Machine learning for training the model. Under Supervised Learning, there are different sub categories like - Regression, Classification, Clustering etc. Here we are using Classification with the data collected with and without masks, which is properly preprocessed. </a:t>
            </a:r>
            <a:endParaRPr sz="2300">
              <a:solidFill>
                <a:srgbClr val="0C0C0C"/>
              </a:solidFill>
              <a:latin typeface="Calibri"/>
              <a:ea typeface="Calibri"/>
              <a:cs typeface="Calibri"/>
              <a:sym typeface="Calibri"/>
            </a:endParaRPr>
          </a:p>
        </p:txBody>
      </p:sp>
      <p:sp>
        <p:nvSpPr>
          <p:cNvPr id="187" name="Google Shape;187;geffdce6d30_3_4"/>
          <p:cNvSpPr txBox="1"/>
          <p:nvPr>
            <p:ph type="title"/>
          </p:nvPr>
        </p:nvSpPr>
        <p:spPr>
          <a:xfrm>
            <a:off x="381000" y="1984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188" name="Google Shape;188;geffdce6d30_3_4"/>
          <p:cNvCxnSpPr/>
          <p:nvPr/>
        </p:nvCxnSpPr>
        <p:spPr>
          <a:xfrm>
            <a:off x="262350" y="10888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fa608083b7_0_0"/>
          <p:cNvSpPr txBox="1"/>
          <p:nvPr>
            <p:ph type="title"/>
          </p:nvPr>
        </p:nvSpPr>
        <p:spPr>
          <a:xfrm>
            <a:off x="381000" y="460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Proposed Modules</a:t>
            </a:r>
            <a:endParaRPr b="0" sz="4000">
              <a:solidFill>
                <a:srgbClr val="888888"/>
              </a:solidFill>
              <a:latin typeface="Times New Roman"/>
              <a:ea typeface="Times New Roman"/>
              <a:cs typeface="Times New Roman"/>
              <a:sym typeface="Times New Roman"/>
            </a:endParaRPr>
          </a:p>
        </p:txBody>
      </p:sp>
      <p:cxnSp>
        <p:nvCxnSpPr>
          <p:cNvPr id="195" name="Google Shape;195;gfa608083b7_0_0"/>
          <p:cNvCxnSpPr/>
          <p:nvPr/>
        </p:nvCxnSpPr>
        <p:spPr>
          <a:xfrm>
            <a:off x="262350" y="784050"/>
            <a:ext cx="8639700" cy="12600"/>
          </a:xfrm>
          <a:prstGeom prst="straightConnector1">
            <a:avLst/>
          </a:prstGeom>
          <a:noFill/>
          <a:ln cap="flat" cmpd="sng" w="76200">
            <a:solidFill>
              <a:srgbClr val="999999"/>
            </a:solidFill>
            <a:prstDash val="solid"/>
            <a:round/>
            <a:headEnd len="med" w="med" type="none"/>
            <a:tailEnd len="med" w="med" type="none"/>
          </a:ln>
        </p:spPr>
      </p:cxnSp>
      <p:sp>
        <p:nvSpPr>
          <p:cNvPr id="196" name="Google Shape;196;gfa608083b7_0_0"/>
          <p:cNvSpPr txBox="1"/>
          <p:nvPr/>
        </p:nvSpPr>
        <p:spPr>
          <a:xfrm>
            <a:off x="262350" y="1066800"/>
            <a:ext cx="8639700" cy="56166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520"/>
              </a:spcBef>
              <a:spcAft>
                <a:spcPts val="0"/>
              </a:spcAft>
              <a:buNone/>
            </a:pPr>
            <a:r>
              <a:rPr lang="en-US" sz="2300" u="sng">
                <a:solidFill>
                  <a:srgbClr val="0C0C0C"/>
                </a:solidFill>
                <a:latin typeface="Times New Roman"/>
                <a:ea typeface="Times New Roman"/>
                <a:cs typeface="Times New Roman"/>
                <a:sym typeface="Times New Roman"/>
              </a:rPr>
              <a:t>Module 4</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Real-Time Detection:</a:t>
            </a:r>
            <a:endParaRPr b="1" sz="2300">
              <a:solidFill>
                <a:srgbClr val="0C0C0C"/>
              </a:solidFill>
              <a:latin typeface="Times New Roman"/>
              <a:ea typeface="Times New Roman"/>
              <a:cs typeface="Times New Roman"/>
              <a:sym typeface="Times New Roman"/>
            </a:endParaRPr>
          </a:p>
          <a:p>
            <a:pPr indent="742950" lvl="0" marL="0" rtl="0" algn="just">
              <a:lnSpc>
                <a:spcPct val="135000"/>
              </a:lnSpc>
              <a:spcBef>
                <a:spcPts val="0"/>
              </a:spcBef>
              <a:spcAft>
                <a:spcPts val="0"/>
              </a:spcAft>
              <a:buNone/>
            </a:pPr>
            <a:r>
              <a:rPr lang="en-US" sz="2300">
                <a:solidFill>
                  <a:srgbClr val="0C0C0C"/>
                </a:solidFill>
                <a:latin typeface="Calibri"/>
                <a:ea typeface="Calibri"/>
                <a:cs typeface="Calibri"/>
                <a:sym typeface="Calibri"/>
              </a:rPr>
              <a:t>Our system works in a automated manner.</a:t>
            </a:r>
            <a:r>
              <a:rPr lang="en-US" sz="2300">
                <a:latin typeface="Calibri"/>
                <a:ea typeface="Calibri"/>
                <a:cs typeface="Calibri"/>
                <a:sym typeface="Calibri"/>
              </a:rPr>
              <a:t> When an image frame is captured, image processing is performed to detect faces in it. Then those faces are classified as with or without masks using Machine Learning. We get the result in the same frame with a square box around the faces and label saying with a mask or without mask.</a:t>
            </a:r>
            <a:endParaRPr>
              <a:latin typeface="Calibri"/>
              <a:ea typeface="Calibri"/>
              <a:cs typeface="Calibri"/>
              <a:sym typeface="Calibri"/>
            </a:endParaRPr>
          </a:p>
          <a:p>
            <a:pPr indent="0" lvl="0" marL="0" rtl="0" algn="just">
              <a:lnSpc>
                <a:spcPct val="150000"/>
              </a:lnSpc>
              <a:spcBef>
                <a:spcPts val="1500"/>
              </a:spcBef>
              <a:spcAft>
                <a:spcPts val="0"/>
              </a:spcAft>
              <a:buNone/>
            </a:pPr>
            <a:r>
              <a:rPr lang="en-US" sz="2300" u="sng">
                <a:solidFill>
                  <a:srgbClr val="0C0C0C"/>
                </a:solidFill>
                <a:latin typeface="Times New Roman"/>
                <a:ea typeface="Times New Roman"/>
                <a:cs typeface="Times New Roman"/>
                <a:sym typeface="Times New Roman"/>
              </a:rPr>
              <a:t>Module 5</a:t>
            </a:r>
            <a:r>
              <a:rPr lang="en-US" sz="2300">
                <a:solidFill>
                  <a:srgbClr val="0C0C0C"/>
                </a:solidFill>
                <a:latin typeface="Times New Roman"/>
                <a:ea typeface="Times New Roman"/>
                <a:cs typeface="Times New Roman"/>
                <a:sym typeface="Times New Roman"/>
              </a:rPr>
              <a:t>:  </a:t>
            </a:r>
            <a:r>
              <a:rPr b="1" lang="en-US" sz="2300">
                <a:solidFill>
                  <a:srgbClr val="0C0C0C"/>
                </a:solidFill>
                <a:latin typeface="Times New Roman"/>
                <a:ea typeface="Times New Roman"/>
                <a:cs typeface="Times New Roman"/>
                <a:sym typeface="Times New Roman"/>
              </a:rPr>
              <a:t>Implementing the Model:</a:t>
            </a:r>
            <a:endParaRPr b="1" sz="2300">
              <a:solidFill>
                <a:srgbClr val="0C0C0C"/>
              </a:solidFill>
              <a:latin typeface="Times New Roman"/>
              <a:ea typeface="Times New Roman"/>
              <a:cs typeface="Times New Roman"/>
              <a:sym typeface="Times New Roman"/>
            </a:endParaRPr>
          </a:p>
          <a:p>
            <a:pPr indent="742950" lvl="0" marL="0" rtl="0" algn="just">
              <a:lnSpc>
                <a:spcPct val="135000"/>
              </a:lnSpc>
              <a:spcBef>
                <a:spcPts val="0"/>
              </a:spcBef>
              <a:spcAft>
                <a:spcPts val="0"/>
              </a:spcAft>
              <a:buNone/>
            </a:pPr>
            <a:r>
              <a:rPr lang="en-US" sz="2300">
                <a:solidFill>
                  <a:srgbClr val="0C0C0C"/>
                </a:solidFill>
                <a:latin typeface="Calibri"/>
                <a:ea typeface="Calibri"/>
                <a:cs typeface="Calibri"/>
                <a:sym typeface="Calibri"/>
              </a:rPr>
              <a:t>Our system uses a custom dataset with the input video taken from any camera device. The system feeds with a real time video in public places which automatically monitors and detects whether people are wearing face masks or not.</a:t>
            </a:r>
            <a:endParaRPr sz="23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geffdce6d30_2_1262"/>
          <p:cNvSpPr txBox="1"/>
          <p:nvPr/>
        </p:nvSpPr>
        <p:spPr>
          <a:xfrm>
            <a:off x="295406" y="2307372"/>
            <a:ext cx="8382000" cy="3786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202" name="Google Shape;202;geffdce6d30_2_1262"/>
          <p:cNvSpPr txBox="1"/>
          <p:nvPr>
            <p:ph idx="1" type="body"/>
          </p:nvPr>
        </p:nvSpPr>
        <p:spPr>
          <a:xfrm>
            <a:off x="334760" y="1697772"/>
            <a:ext cx="8437500" cy="4414800"/>
          </a:xfrm>
          <a:prstGeom prst="rect">
            <a:avLst/>
          </a:prstGeom>
          <a:noFill/>
          <a:ln>
            <a:noFill/>
          </a:ln>
        </p:spPr>
        <p:txBody>
          <a:bodyPr anchorCtr="0" anchor="t" bIns="45700" lIns="91425" spcFirstLastPara="1" rIns="91425" wrap="square" tIns="45700">
            <a:normAutofit/>
          </a:bodyPr>
          <a:lstStyle/>
          <a:p>
            <a:pPr indent="-292100" lvl="0" marL="342900" rtl="0" algn="l">
              <a:lnSpc>
                <a:spcPct val="115000"/>
              </a:lnSpc>
              <a:spcBef>
                <a:spcPts val="1000"/>
              </a:spcBef>
              <a:spcAft>
                <a:spcPts val="0"/>
              </a:spcAft>
              <a:buClr>
                <a:srgbClr val="0C0C0C"/>
              </a:buClr>
              <a:buSzPts val="1800"/>
              <a:buFont typeface="Times New Roman"/>
              <a:buChar char="●"/>
            </a:pPr>
            <a:r>
              <a:rPr lang="en-US" sz="2300">
                <a:solidFill>
                  <a:srgbClr val="0C0C0C"/>
                </a:solidFill>
                <a:latin typeface="Times New Roman"/>
                <a:ea typeface="Times New Roman"/>
                <a:cs typeface="Times New Roman"/>
                <a:sym typeface="Times New Roman"/>
              </a:rPr>
              <a:t>[1]. </a:t>
            </a:r>
            <a:r>
              <a:rPr lang="en-US" sz="2300">
                <a:solidFill>
                  <a:srgbClr val="0C0C0C"/>
                </a:solidFill>
                <a:latin typeface="Times New Roman"/>
                <a:ea typeface="Times New Roman"/>
                <a:cs typeface="Times New Roman"/>
                <a:sym typeface="Times New Roman"/>
              </a:rPr>
              <a:t>Suresh K, Palangappa MB, Bhuvan S : “ Face Mask Detection by using Optimistic Convolutional Neural Network “ at International Conference on Inventive Computation Technologies [ICICT 2021] </a:t>
            </a:r>
            <a:endParaRPr sz="2300">
              <a:solidFill>
                <a:srgbClr val="0C0C0C"/>
              </a:solidFill>
              <a:latin typeface="Times New Roman"/>
              <a:ea typeface="Times New Roman"/>
              <a:cs typeface="Times New Roman"/>
              <a:sym typeface="Times New Roman"/>
            </a:endParaRPr>
          </a:p>
          <a:p>
            <a:pPr indent="-292100" lvl="0" marL="342900" rtl="0" algn="l">
              <a:lnSpc>
                <a:spcPct val="115000"/>
              </a:lnSpc>
              <a:spcBef>
                <a:spcPts val="520"/>
              </a:spcBef>
              <a:spcAft>
                <a:spcPts val="0"/>
              </a:spcAft>
              <a:buClr>
                <a:schemeClr val="dk1"/>
              </a:buClr>
              <a:buSzPts val="1800"/>
              <a:buFont typeface="Times New Roman"/>
              <a:buChar char="●"/>
            </a:pPr>
            <a:r>
              <a:rPr lang="en-US" sz="2300">
                <a:solidFill>
                  <a:srgbClr val="0C0C0C"/>
                </a:solidFill>
                <a:latin typeface="Times New Roman"/>
                <a:ea typeface="Times New Roman"/>
                <a:cs typeface="Times New Roman"/>
                <a:sym typeface="Times New Roman"/>
              </a:rPr>
              <a:t>[2]. Yadav S. “Deep learning based safe social distancing and facemask detection in public areas for COVID-19 safety guidelines adherence.” Int J Res Appl Sci Eng Technol. 2020;8(7):1368-1375</a:t>
            </a:r>
            <a:r>
              <a:rPr lang="en-US" sz="2300">
                <a:latin typeface="Times New Roman"/>
                <a:ea typeface="Times New Roman"/>
                <a:cs typeface="Times New Roman"/>
                <a:sym typeface="Times New Roman"/>
              </a:rPr>
              <a:t>.</a:t>
            </a:r>
            <a:endParaRPr sz="2300">
              <a:latin typeface="Times New Roman"/>
              <a:ea typeface="Times New Roman"/>
              <a:cs typeface="Times New Roman"/>
              <a:sym typeface="Times New Roman"/>
            </a:endParaRPr>
          </a:p>
        </p:txBody>
      </p:sp>
      <p:sp>
        <p:nvSpPr>
          <p:cNvPr id="203" name="Google Shape;203;geffdce6d30_2_1262"/>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References</a:t>
            </a:r>
            <a:endParaRPr b="0" sz="4000">
              <a:solidFill>
                <a:srgbClr val="888888"/>
              </a:solidFill>
              <a:latin typeface="Times New Roman"/>
              <a:ea typeface="Times New Roman"/>
              <a:cs typeface="Times New Roman"/>
              <a:sym typeface="Times New Roman"/>
            </a:endParaRPr>
          </a:p>
        </p:txBody>
      </p:sp>
      <p:cxnSp>
        <p:nvCxnSpPr>
          <p:cNvPr id="204" name="Google Shape;204;geffdce6d30_2_1262"/>
          <p:cNvCxnSpPr/>
          <p:nvPr/>
        </p:nvCxnSpPr>
        <p:spPr>
          <a:xfrm>
            <a:off x="262350" y="11650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gfa608083b7_0_25"/>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References</a:t>
            </a:r>
            <a:endParaRPr b="0" sz="4000">
              <a:solidFill>
                <a:srgbClr val="888888"/>
              </a:solidFill>
              <a:latin typeface="Times New Roman"/>
              <a:ea typeface="Times New Roman"/>
              <a:cs typeface="Times New Roman"/>
              <a:sym typeface="Times New Roman"/>
            </a:endParaRPr>
          </a:p>
        </p:txBody>
      </p:sp>
      <p:cxnSp>
        <p:nvCxnSpPr>
          <p:cNvPr id="211" name="Google Shape;211;gfa608083b7_0_25"/>
          <p:cNvCxnSpPr/>
          <p:nvPr/>
        </p:nvCxnSpPr>
        <p:spPr>
          <a:xfrm>
            <a:off x="262350" y="1012650"/>
            <a:ext cx="8639700" cy="12600"/>
          </a:xfrm>
          <a:prstGeom prst="straightConnector1">
            <a:avLst/>
          </a:prstGeom>
          <a:noFill/>
          <a:ln cap="flat" cmpd="sng" w="76200">
            <a:solidFill>
              <a:srgbClr val="999999"/>
            </a:solidFill>
            <a:prstDash val="solid"/>
            <a:round/>
            <a:headEnd len="med" w="med" type="none"/>
            <a:tailEnd len="med" w="med" type="none"/>
          </a:ln>
        </p:spPr>
      </p:cxnSp>
      <p:sp>
        <p:nvSpPr>
          <p:cNvPr id="212" name="Google Shape;212;gfa608083b7_0_25"/>
          <p:cNvSpPr txBox="1"/>
          <p:nvPr/>
        </p:nvSpPr>
        <p:spPr>
          <a:xfrm>
            <a:off x="381000" y="1367000"/>
            <a:ext cx="8373000" cy="36009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Font typeface="Times New Roman"/>
              <a:buChar char="●"/>
            </a:pPr>
            <a:r>
              <a:rPr lang="en-US" sz="2300">
                <a:latin typeface="Times New Roman"/>
                <a:ea typeface="Times New Roman"/>
                <a:cs typeface="Times New Roman"/>
                <a:sym typeface="Times New Roman"/>
              </a:rPr>
              <a:t>[3]</a:t>
            </a:r>
            <a:r>
              <a:rPr lang="en-US" sz="2300">
                <a:latin typeface="Times New Roman"/>
                <a:ea typeface="Times New Roman"/>
                <a:cs typeface="Times New Roman"/>
                <a:sym typeface="Times New Roman"/>
              </a:rPr>
              <a:t>S, Akshay &amp; Bhat, Mandara &amp; Rao, Aishwarya. (2019). “Facial Expression Recognition using Compressed Images.” International Journal of Recent Technology and Engineering. DOI:10.35940/ijrte.B1041.078219.</a:t>
            </a:r>
            <a:endParaRPr sz="2300">
              <a:latin typeface="Times New Roman"/>
              <a:ea typeface="Times New Roman"/>
              <a:cs typeface="Times New Roman"/>
              <a:sym typeface="Times New Roman"/>
            </a:endParaRPr>
          </a:p>
          <a:p>
            <a:pPr indent="0" lvl="0" marL="457200" rtl="0" algn="just">
              <a:lnSpc>
                <a:spcPct val="115000"/>
              </a:lnSpc>
              <a:spcBef>
                <a:spcPts val="0"/>
              </a:spcBef>
              <a:spcAft>
                <a:spcPts val="0"/>
              </a:spcAft>
              <a:buNone/>
            </a:pPr>
            <a:r>
              <a:t/>
            </a:r>
            <a:endParaRPr sz="1200">
              <a:latin typeface="Times New Roman"/>
              <a:ea typeface="Times New Roman"/>
              <a:cs typeface="Times New Roman"/>
              <a:sym typeface="Times New Roman"/>
            </a:endParaRPr>
          </a:p>
          <a:p>
            <a:pPr indent="-342900" lvl="0" marL="457200" rtl="0" algn="l">
              <a:lnSpc>
                <a:spcPct val="115000"/>
              </a:lnSpc>
              <a:spcBef>
                <a:spcPts val="0"/>
              </a:spcBef>
              <a:spcAft>
                <a:spcPts val="0"/>
              </a:spcAft>
              <a:buSzPts val="1800"/>
              <a:buFont typeface="Times New Roman"/>
              <a:buChar char="●"/>
            </a:pPr>
            <a:r>
              <a:rPr lang="en-US" sz="2300">
                <a:latin typeface="Times New Roman"/>
                <a:ea typeface="Times New Roman"/>
                <a:cs typeface="Times New Roman"/>
                <a:sym typeface="Times New Roman"/>
              </a:rPr>
              <a:t>[4]</a:t>
            </a:r>
            <a:r>
              <a:rPr lang="en-US" sz="2300">
                <a:latin typeface="Times New Roman"/>
                <a:ea typeface="Times New Roman"/>
                <a:cs typeface="Times New Roman"/>
                <a:sym typeface="Times New Roman"/>
              </a:rPr>
              <a:t>Loey M, Manogaran G, Taha MHN, Khalifa NEM. “A hybrid deep transfer learning model with machine learning methods for face mask detection in the era of the COVID-19 pandemic.” Measurement (Lond). 2021;167:108288.</a:t>
            </a:r>
            <a:endParaRPr sz="23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gf146a79896_0_880"/>
          <p:cNvSpPr txBox="1"/>
          <p:nvPr/>
        </p:nvSpPr>
        <p:spPr>
          <a:xfrm>
            <a:off x="734525" y="1777650"/>
            <a:ext cx="6542700" cy="4648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2900">
                <a:solidFill>
                  <a:srgbClr val="0C0C0C"/>
                </a:solidFill>
                <a:latin typeface="Times New Roman"/>
                <a:ea typeface="Times New Roman"/>
                <a:cs typeface="Times New Roman"/>
                <a:sym typeface="Times New Roman"/>
              </a:rPr>
              <a:t>Problem Statement</a:t>
            </a:r>
            <a:endParaRPr sz="2900">
              <a:solidFill>
                <a:srgbClr val="0C0C0C"/>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US" sz="2900">
                <a:solidFill>
                  <a:srgbClr val="0C0C0C"/>
                </a:solidFill>
                <a:latin typeface="Times New Roman"/>
                <a:ea typeface="Times New Roman"/>
                <a:cs typeface="Times New Roman"/>
                <a:sym typeface="Times New Roman"/>
              </a:rPr>
              <a:t>Literature Survey</a:t>
            </a:r>
            <a:endParaRPr sz="2900">
              <a:solidFill>
                <a:srgbClr val="0C0C0C"/>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Font typeface="Arial"/>
              <a:buNone/>
            </a:pPr>
            <a:r>
              <a:rPr lang="en-US" sz="2900">
                <a:solidFill>
                  <a:srgbClr val="0C0C0C"/>
                </a:solidFill>
                <a:latin typeface="Times New Roman"/>
                <a:ea typeface="Times New Roman"/>
                <a:cs typeface="Times New Roman"/>
                <a:sym typeface="Times New Roman"/>
              </a:rPr>
              <a:t>Existing System</a:t>
            </a:r>
            <a:endParaRPr sz="2900">
              <a:solidFill>
                <a:schemeClr val="dk1"/>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US" sz="2900">
                <a:solidFill>
                  <a:srgbClr val="0C0C0C"/>
                </a:solidFill>
                <a:latin typeface="Times New Roman"/>
                <a:ea typeface="Times New Roman"/>
                <a:cs typeface="Times New Roman"/>
                <a:sym typeface="Times New Roman"/>
              </a:rPr>
              <a:t>Proposed System</a:t>
            </a:r>
            <a:endParaRPr sz="2900">
              <a:solidFill>
                <a:srgbClr val="0C0C0C"/>
              </a:solidFill>
              <a:latin typeface="Times New Roman"/>
              <a:ea typeface="Times New Roman"/>
              <a:cs typeface="Times New Roman"/>
              <a:sym typeface="Times New Roman"/>
            </a:endParaRPr>
          </a:p>
          <a:p>
            <a:pPr indent="0" lvl="0" marL="0" rtl="0" algn="l">
              <a:lnSpc>
                <a:spcPct val="150000"/>
              </a:lnSpc>
              <a:spcBef>
                <a:spcPts val="0"/>
              </a:spcBef>
              <a:spcAft>
                <a:spcPts val="0"/>
              </a:spcAft>
              <a:buNone/>
            </a:pPr>
            <a:r>
              <a:rPr lang="en-US" sz="2900">
                <a:solidFill>
                  <a:srgbClr val="0C0C0C"/>
                </a:solidFill>
                <a:latin typeface="Times New Roman"/>
                <a:ea typeface="Times New Roman"/>
                <a:cs typeface="Times New Roman"/>
                <a:sym typeface="Times New Roman"/>
              </a:rPr>
              <a:t>UML diagrams</a:t>
            </a:r>
            <a:endParaRPr sz="2900">
              <a:solidFill>
                <a:srgbClr val="0C0C0C"/>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Font typeface="Arial"/>
              <a:buNone/>
            </a:pPr>
            <a:r>
              <a:rPr lang="en-US" sz="2900">
                <a:solidFill>
                  <a:srgbClr val="0C0C0C"/>
                </a:solidFill>
                <a:latin typeface="Times New Roman"/>
                <a:ea typeface="Times New Roman"/>
                <a:cs typeface="Times New Roman"/>
                <a:sym typeface="Times New Roman"/>
              </a:rPr>
              <a:t>Proposed Modules</a:t>
            </a:r>
            <a:endParaRPr sz="2900">
              <a:solidFill>
                <a:srgbClr val="0C0C0C"/>
              </a:solidFill>
              <a:latin typeface="Times New Roman"/>
              <a:ea typeface="Times New Roman"/>
              <a:cs typeface="Times New Roman"/>
              <a:sym typeface="Times New Roman"/>
            </a:endParaRPr>
          </a:p>
          <a:p>
            <a:pPr indent="0" lvl="0" marL="0" rtl="0" algn="l">
              <a:lnSpc>
                <a:spcPct val="150000"/>
              </a:lnSpc>
              <a:spcBef>
                <a:spcPts val="0"/>
              </a:spcBef>
              <a:spcAft>
                <a:spcPts val="0"/>
              </a:spcAft>
              <a:buClr>
                <a:schemeClr val="dk1"/>
              </a:buClr>
              <a:buFont typeface="Arial"/>
              <a:buNone/>
            </a:pPr>
            <a:r>
              <a:rPr lang="en-US" sz="2900">
                <a:solidFill>
                  <a:srgbClr val="0C0C0C"/>
                </a:solidFill>
                <a:latin typeface="Times New Roman"/>
                <a:ea typeface="Times New Roman"/>
                <a:cs typeface="Times New Roman"/>
                <a:sym typeface="Times New Roman"/>
              </a:rPr>
              <a:t>References</a:t>
            </a:r>
            <a:endParaRPr sz="2900">
              <a:latin typeface="Times New Roman"/>
              <a:ea typeface="Times New Roman"/>
              <a:cs typeface="Times New Roman"/>
              <a:sym typeface="Times New Roman"/>
            </a:endParaRPr>
          </a:p>
        </p:txBody>
      </p:sp>
      <p:sp>
        <p:nvSpPr>
          <p:cNvPr id="108" name="Google Shape;108;gf146a79896_0_880"/>
          <p:cNvSpPr txBox="1"/>
          <p:nvPr/>
        </p:nvSpPr>
        <p:spPr>
          <a:xfrm>
            <a:off x="716250" y="-90325"/>
            <a:ext cx="77118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4400">
                <a:latin typeface="Times New Roman"/>
                <a:ea typeface="Times New Roman"/>
                <a:cs typeface="Times New Roman"/>
                <a:sym typeface="Times New Roman"/>
              </a:rPr>
              <a:t>Contents</a:t>
            </a:r>
            <a:endParaRPr sz="44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Problem Statement</a:t>
            </a:r>
            <a:endParaRPr b="0" sz="4000">
              <a:solidFill>
                <a:srgbClr val="888888"/>
              </a:solidFill>
              <a:latin typeface="Times New Roman"/>
              <a:ea typeface="Times New Roman"/>
              <a:cs typeface="Times New Roman"/>
              <a:sym typeface="Times New Roman"/>
            </a:endParaRPr>
          </a:p>
        </p:txBody>
      </p:sp>
      <p:sp>
        <p:nvSpPr>
          <p:cNvPr id="114" name="Google Shape;114;p2"/>
          <p:cNvSpPr txBox="1"/>
          <p:nvPr/>
        </p:nvSpPr>
        <p:spPr>
          <a:xfrm>
            <a:off x="300535" y="1820633"/>
            <a:ext cx="8542800" cy="4267200"/>
          </a:xfrm>
          <a:prstGeom prst="rect">
            <a:avLst/>
          </a:prstGeom>
          <a:noFill/>
          <a:ln>
            <a:noFill/>
          </a:ln>
        </p:spPr>
        <p:txBody>
          <a:bodyPr anchorCtr="0" anchor="t" bIns="45700" lIns="91425" spcFirstLastPara="1" rIns="91425" wrap="square" tIns="45700">
            <a:noAutofit/>
          </a:bodyPr>
          <a:lstStyle/>
          <a:p>
            <a:pPr indent="-400050" lvl="0" marL="457200" marR="0" rtl="0" algn="just">
              <a:lnSpc>
                <a:spcPct val="115000"/>
              </a:lnSpc>
              <a:spcBef>
                <a:spcPts val="0"/>
              </a:spcBef>
              <a:spcAft>
                <a:spcPts val="0"/>
              </a:spcAft>
              <a:buClr>
                <a:srgbClr val="0C0C0C"/>
              </a:buClr>
              <a:buSzPts val="2700"/>
              <a:buFont typeface="Times New Roman"/>
              <a:buChar char="•"/>
            </a:pPr>
            <a:r>
              <a:rPr i="0" lang="en-US" sz="2700" u="none" cap="none" strike="noStrike">
                <a:solidFill>
                  <a:srgbClr val="0C0C0C"/>
                </a:solidFill>
                <a:latin typeface="Times New Roman"/>
                <a:ea typeface="Times New Roman"/>
                <a:cs typeface="Times New Roman"/>
                <a:sym typeface="Times New Roman"/>
              </a:rPr>
              <a:t>COVID-19 pandemic has rapidly increased health crises globally and is affecting our day-to-day lifestyle. </a:t>
            </a:r>
            <a:endParaRPr sz="1300">
              <a:solidFill>
                <a:srgbClr val="0C0C0C"/>
              </a:solidFill>
              <a:latin typeface="Times New Roman"/>
              <a:ea typeface="Times New Roman"/>
              <a:cs typeface="Times New Roman"/>
              <a:sym typeface="Times New Roman"/>
            </a:endParaRPr>
          </a:p>
          <a:p>
            <a:pPr indent="-400050" lvl="0" marL="457200" marR="0" rtl="0" algn="just">
              <a:lnSpc>
                <a:spcPct val="115000"/>
              </a:lnSpc>
              <a:spcBef>
                <a:spcPts val="0"/>
              </a:spcBef>
              <a:spcAft>
                <a:spcPts val="0"/>
              </a:spcAft>
              <a:buClr>
                <a:srgbClr val="0C0C0C"/>
              </a:buClr>
              <a:buSzPts val="2700"/>
              <a:buFont typeface="Times New Roman"/>
              <a:buChar char="•"/>
            </a:pPr>
            <a:r>
              <a:rPr i="0" lang="en-US" sz="2700" u="none" cap="none" strike="noStrike">
                <a:solidFill>
                  <a:srgbClr val="0C0C0C"/>
                </a:solidFill>
                <a:latin typeface="Times New Roman"/>
                <a:ea typeface="Times New Roman"/>
                <a:cs typeface="Times New Roman"/>
                <a:sym typeface="Times New Roman"/>
              </a:rPr>
              <a:t>A motive for survival recommendations is to wear a safe facemask, stay protected against the transmission of coronavirus.</a:t>
            </a:r>
            <a:endParaRPr sz="1300">
              <a:solidFill>
                <a:srgbClr val="0C0C0C"/>
              </a:solidFill>
              <a:latin typeface="Times New Roman"/>
              <a:ea typeface="Times New Roman"/>
              <a:cs typeface="Times New Roman"/>
              <a:sym typeface="Times New Roman"/>
            </a:endParaRPr>
          </a:p>
          <a:p>
            <a:pPr indent="-400050" lvl="0" marL="457200" marR="0" rtl="0" algn="just">
              <a:lnSpc>
                <a:spcPct val="115000"/>
              </a:lnSpc>
              <a:spcBef>
                <a:spcPts val="0"/>
              </a:spcBef>
              <a:spcAft>
                <a:spcPts val="0"/>
              </a:spcAft>
              <a:buClr>
                <a:srgbClr val="0C0C0C"/>
              </a:buClr>
              <a:buSzPts val="2700"/>
              <a:buFont typeface="Times New Roman"/>
              <a:buChar char="•"/>
            </a:pPr>
            <a:r>
              <a:rPr i="0" lang="en-US" sz="2700" u="none" cap="none" strike="noStrike">
                <a:solidFill>
                  <a:srgbClr val="0C0C0C"/>
                </a:solidFill>
                <a:latin typeface="Times New Roman"/>
                <a:ea typeface="Times New Roman"/>
                <a:cs typeface="Times New Roman"/>
                <a:sym typeface="Times New Roman"/>
              </a:rPr>
              <a:t>By wearing a facemask, the most effective preventive care must be taken against COVID-19.</a:t>
            </a:r>
            <a:endParaRPr sz="1300">
              <a:solidFill>
                <a:srgbClr val="0C0C0C"/>
              </a:solidFill>
              <a:latin typeface="Times New Roman"/>
              <a:ea typeface="Times New Roman"/>
              <a:cs typeface="Times New Roman"/>
              <a:sym typeface="Times New Roman"/>
            </a:endParaRPr>
          </a:p>
        </p:txBody>
      </p:sp>
      <p:cxnSp>
        <p:nvCxnSpPr>
          <p:cNvPr id="115" name="Google Shape;115;p2"/>
          <p:cNvCxnSpPr/>
          <p:nvPr/>
        </p:nvCxnSpPr>
        <p:spPr>
          <a:xfrm>
            <a:off x="262350" y="11650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3"/>
          <p:cNvSpPr txBox="1"/>
          <p:nvPr/>
        </p:nvSpPr>
        <p:spPr>
          <a:xfrm>
            <a:off x="300525" y="1676400"/>
            <a:ext cx="8542800" cy="4752000"/>
          </a:xfrm>
          <a:prstGeom prst="rect">
            <a:avLst/>
          </a:prstGeom>
          <a:noFill/>
          <a:ln>
            <a:noFill/>
          </a:ln>
        </p:spPr>
        <p:txBody>
          <a:bodyPr anchorCtr="0" anchor="t" bIns="45700" lIns="91425" spcFirstLastPara="1" rIns="91425" wrap="square" tIns="45700">
            <a:noAutofit/>
          </a:bodyPr>
          <a:lstStyle/>
          <a:p>
            <a:pPr indent="-323850" lvl="0" marL="457200" marR="0" rtl="0" algn="just">
              <a:lnSpc>
                <a:spcPct val="115000"/>
              </a:lnSpc>
              <a:spcBef>
                <a:spcPts val="0"/>
              </a:spcBef>
              <a:spcAft>
                <a:spcPts val="0"/>
              </a:spcAft>
              <a:buClr>
                <a:srgbClr val="0C0C0C"/>
              </a:buClr>
              <a:buSzPts val="1500"/>
              <a:buFont typeface="Times New Roman"/>
              <a:buChar char="●"/>
            </a:pPr>
            <a:r>
              <a:rPr i="0" lang="en-US" sz="2700" u="none" cap="none" strike="noStrike">
                <a:solidFill>
                  <a:srgbClr val="0C0C0C"/>
                </a:solidFill>
                <a:latin typeface="Times New Roman"/>
                <a:ea typeface="Times New Roman"/>
                <a:cs typeface="Times New Roman"/>
                <a:sym typeface="Times New Roman"/>
              </a:rPr>
              <a:t>Monitoring manually if the individuals are wearing </a:t>
            </a:r>
            <a:r>
              <a:rPr lang="en-US" sz="2700">
                <a:solidFill>
                  <a:srgbClr val="0C0C0C"/>
                </a:solidFill>
                <a:latin typeface="Times New Roman"/>
                <a:ea typeface="Times New Roman"/>
                <a:cs typeface="Times New Roman"/>
                <a:sym typeface="Times New Roman"/>
              </a:rPr>
              <a:t>face mask</a:t>
            </a:r>
            <a:r>
              <a:rPr i="0" lang="en-US" sz="2700" u="none" cap="none" strike="noStrike">
                <a:solidFill>
                  <a:srgbClr val="0C0C0C"/>
                </a:solidFill>
                <a:latin typeface="Times New Roman"/>
                <a:ea typeface="Times New Roman"/>
                <a:cs typeface="Times New Roman"/>
                <a:sym typeface="Times New Roman"/>
              </a:rPr>
              <a:t> correctly and to notify the victim in public and crowded areas is a difficult task. </a:t>
            </a:r>
            <a:endParaRPr i="0" sz="2700" u="none" cap="none" strike="noStrike">
              <a:solidFill>
                <a:srgbClr val="0C0C0C"/>
              </a:solidFill>
              <a:latin typeface="Times New Roman"/>
              <a:ea typeface="Times New Roman"/>
              <a:cs typeface="Times New Roman"/>
              <a:sym typeface="Times New Roman"/>
            </a:endParaRPr>
          </a:p>
          <a:p>
            <a:pPr indent="-323850" lvl="0" marL="457200" marR="0" rtl="0" algn="just">
              <a:lnSpc>
                <a:spcPct val="115000"/>
              </a:lnSpc>
              <a:spcBef>
                <a:spcPts val="0"/>
              </a:spcBef>
              <a:spcAft>
                <a:spcPts val="0"/>
              </a:spcAft>
              <a:buClr>
                <a:srgbClr val="0C0C0C"/>
              </a:buClr>
              <a:buSzPts val="1500"/>
              <a:buFont typeface="Times New Roman"/>
              <a:buChar char="●"/>
            </a:pPr>
            <a:r>
              <a:rPr i="0" lang="en-US" sz="2700" u="none" cap="none" strike="noStrike">
                <a:solidFill>
                  <a:srgbClr val="0C0C0C"/>
                </a:solidFill>
                <a:latin typeface="Times New Roman"/>
                <a:ea typeface="Times New Roman"/>
                <a:cs typeface="Times New Roman"/>
                <a:sym typeface="Times New Roman"/>
              </a:rPr>
              <a:t>This project approaches a simplified way to achieve facemask detection and notifying the individual if not wearing facemask. The system runs in real-time and detects if an individual face has facemask if not then notifies the person-in-charge that the individual has not been equipped with mask.</a:t>
            </a:r>
            <a:r>
              <a:rPr b="0" i="0" lang="en-US" sz="2700" u="none" cap="none" strike="noStrike">
                <a:solidFill>
                  <a:srgbClr val="0C0C0C"/>
                </a:solidFill>
                <a:latin typeface="Bookman Old Style"/>
                <a:ea typeface="Bookman Old Style"/>
                <a:cs typeface="Bookman Old Style"/>
                <a:sym typeface="Bookman Old Style"/>
              </a:rPr>
              <a:t> </a:t>
            </a:r>
            <a:endParaRPr b="0" i="0" sz="2700" u="none" cap="none" strike="noStrike">
              <a:solidFill>
                <a:srgbClr val="0C0C0C"/>
              </a:solidFill>
              <a:latin typeface="Bookman Old Style"/>
              <a:ea typeface="Bookman Old Style"/>
              <a:cs typeface="Bookman Old Style"/>
              <a:sym typeface="Bookman Old Style"/>
            </a:endParaRPr>
          </a:p>
        </p:txBody>
      </p:sp>
      <p:sp>
        <p:nvSpPr>
          <p:cNvPr id="121" name="Google Shape;121;p3"/>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Problem Statement</a:t>
            </a:r>
            <a:endParaRPr b="0" sz="4000">
              <a:solidFill>
                <a:srgbClr val="888888"/>
              </a:solidFill>
              <a:latin typeface="Times New Roman"/>
              <a:ea typeface="Times New Roman"/>
              <a:cs typeface="Times New Roman"/>
              <a:sym typeface="Times New Roman"/>
            </a:endParaRPr>
          </a:p>
        </p:txBody>
      </p:sp>
      <p:cxnSp>
        <p:nvCxnSpPr>
          <p:cNvPr id="122" name="Google Shape;122;p3"/>
          <p:cNvCxnSpPr/>
          <p:nvPr/>
        </p:nvCxnSpPr>
        <p:spPr>
          <a:xfrm>
            <a:off x="262350" y="11650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2"/>
          <p:cNvSpPr txBox="1"/>
          <p:nvPr/>
        </p:nvSpPr>
        <p:spPr>
          <a:xfrm>
            <a:off x="14288" y="6553200"/>
            <a:ext cx="716863"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chemeClr val="lt1"/>
                </a:solidFill>
                <a:latin typeface="Bookman Old Style"/>
                <a:ea typeface="Bookman Old Style"/>
                <a:cs typeface="Bookman Old Style"/>
                <a:sym typeface="Bookman Old Style"/>
              </a:rPr>
              <a:t>2/10</a:t>
            </a:r>
            <a:endParaRPr/>
          </a:p>
        </p:txBody>
      </p:sp>
      <p:sp>
        <p:nvSpPr>
          <p:cNvPr id="128" name="Google Shape;128;p12"/>
          <p:cNvSpPr txBox="1"/>
          <p:nvPr/>
        </p:nvSpPr>
        <p:spPr>
          <a:xfrm>
            <a:off x="295406" y="2459772"/>
            <a:ext cx="8382000" cy="37866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129" name="Google Shape;129;p12"/>
          <p:cNvSpPr txBox="1"/>
          <p:nvPr>
            <p:ph idx="1" type="body"/>
          </p:nvPr>
        </p:nvSpPr>
        <p:spPr>
          <a:xfrm>
            <a:off x="380323" y="1518719"/>
            <a:ext cx="8437500" cy="4719600"/>
          </a:xfrm>
          <a:prstGeom prst="rect">
            <a:avLst/>
          </a:prstGeom>
          <a:noFill/>
          <a:ln>
            <a:noFill/>
          </a:ln>
        </p:spPr>
        <p:txBody>
          <a:bodyPr anchorCtr="0" anchor="t" bIns="45700" lIns="91425" spcFirstLastPara="1" rIns="91425" wrap="square" tIns="45700">
            <a:normAutofit/>
          </a:bodyPr>
          <a:lstStyle/>
          <a:p>
            <a:pPr indent="457200" lvl="0" marL="0" rtl="0" algn="just">
              <a:lnSpc>
                <a:spcPct val="115000"/>
              </a:lnSpc>
              <a:spcBef>
                <a:spcPts val="520"/>
              </a:spcBef>
              <a:spcAft>
                <a:spcPts val="0"/>
              </a:spcAft>
              <a:buNone/>
            </a:pPr>
            <a:r>
              <a:rPr lang="en-US" sz="2700">
                <a:latin typeface="Times New Roman"/>
                <a:ea typeface="Times New Roman"/>
                <a:cs typeface="Times New Roman"/>
                <a:sym typeface="Times New Roman"/>
              </a:rPr>
              <a:t>The facemask detection model has become a most required and essential model during COVID-19 pandemic. Manually monitoring whether people are wearing facemask in public and crowded areas is very difficult. </a:t>
            </a:r>
            <a:endParaRPr sz="2700">
              <a:latin typeface="Times New Roman"/>
              <a:ea typeface="Times New Roman"/>
              <a:cs typeface="Times New Roman"/>
              <a:sym typeface="Times New Roman"/>
            </a:endParaRPr>
          </a:p>
          <a:p>
            <a:pPr indent="0" lvl="0" marL="0" rtl="0" algn="l">
              <a:lnSpc>
                <a:spcPct val="115000"/>
              </a:lnSpc>
              <a:spcBef>
                <a:spcPts val="520"/>
              </a:spcBef>
              <a:spcAft>
                <a:spcPts val="0"/>
              </a:spcAft>
              <a:buNone/>
            </a:pPr>
            <a:r>
              <a:t/>
            </a:r>
            <a:endParaRPr sz="1400">
              <a:latin typeface="Times New Roman"/>
              <a:ea typeface="Times New Roman"/>
              <a:cs typeface="Times New Roman"/>
              <a:sym typeface="Times New Roman"/>
            </a:endParaRPr>
          </a:p>
          <a:p>
            <a:pPr indent="457200" lvl="0" marL="0" rtl="0" algn="just">
              <a:spcBef>
                <a:spcPts val="560"/>
              </a:spcBef>
              <a:spcAft>
                <a:spcPts val="0"/>
              </a:spcAft>
              <a:buClr>
                <a:schemeClr val="dk1"/>
              </a:buClr>
              <a:buSzPts val="2800"/>
              <a:buNone/>
            </a:pPr>
            <a:r>
              <a:rPr lang="en-US" sz="2700">
                <a:latin typeface="Times New Roman"/>
                <a:ea typeface="Times New Roman"/>
                <a:cs typeface="Times New Roman"/>
                <a:sym typeface="Times New Roman"/>
              </a:rPr>
              <a:t>There are different approaches which do not use machine learning to build a facemask detection model. But here we use image processing through openCV to detect faces in images and we use machine learning i.e. Classification to train the model.</a:t>
            </a:r>
            <a:endParaRPr sz="2700">
              <a:latin typeface="Times New Roman"/>
              <a:ea typeface="Times New Roman"/>
              <a:cs typeface="Times New Roman"/>
              <a:sym typeface="Times New Roman"/>
            </a:endParaRPr>
          </a:p>
        </p:txBody>
      </p:sp>
      <p:sp>
        <p:nvSpPr>
          <p:cNvPr id="130" name="Google Shape;130;p12"/>
          <p:cNvSpPr txBox="1"/>
          <p:nvPr>
            <p:ph type="title"/>
          </p:nvPr>
        </p:nvSpPr>
        <p:spPr>
          <a:xfrm>
            <a:off x="381000" y="-30150"/>
            <a:ext cx="66102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Literature Survey</a:t>
            </a:r>
            <a:endParaRPr b="0" sz="4000">
              <a:solidFill>
                <a:srgbClr val="888888"/>
              </a:solidFill>
              <a:latin typeface="Times New Roman"/>
              <a:ea typeface="Times New Roman"/>
              <a:cs typeface="Times New Roman"/>
              <a:sym typeface="Times New Roman"/>
            </a:endParaRPr>
          </a:p>
        </p:txBody>
      </p:sp>
      <p:cxnSp>
        <p:nvCxnSpPr>
          <p:cNvPr id="131" name="Google Shape;131;p12"/>
          <p:cNvCxnSpPr/>
          <p:nvPr/>
        </p:nvCxnSpPr>
        <p:spPr>
          <a:xfrm>
            <a:off x="262350" y="11650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8"/>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138" name="Google Shape;138;p8"/>
          <p:cNvSpPr txBox="1"/>
          <p:nvPr>
            <p:ph idx="1" type="body"/>
          </p:nvPr>
        </p:nvSpPr>
        <p:spPr>
          <a:xfrm>
            <a:off x="334750" y="1447800"/>
            <a:ext cx="8437500" cy="4806300"/>
          </a:xfrm>
          <a:prstGeom prst="rect">
            <a:avLst/>
          </a:prstGeom>
          <a:noFill/>
          <a:ln>
            <a:noFill/>
          </a:ln>
        </p:spPr>
        <p:txBody>
          <a:bodyPr anchorCtr="0" anchor="t" bIns="45700" lIns="91425" spcFirstLastPara="1" rIns="91425" wrap="square" tIns="45700">
            <a:spAutoFit/>
          </a:bodyPr>
          <a:lstStyle/>
          <a:p>
            <a:pPr indent="0" lvl="0" marL="0" rtl="0" algn="just">
              <a:lnSpc>
                <a:spcPct val="125000"/>
              </a:lnSpc>
              <a:spcBef>
                <a:spcPts val="0"/>
              </a:spcBef>
              <a:spcAft>
                <a:spcPts val="0"/>
              </a:spcAft>
              <a:buClr>
                <a:schemeClr val="dk1"/>
              </a:buClr>
              <a:buSzPts val="2800"/>
              <a:buNone/>
            </a:pPr>
            <a:r>
              <a:rPr lang="en-US" sz="2500">
                <a:latin typeface="Times New Roman"/>
                <a:ea typeface="Times New Roman"/>
                <a:cs typeface="Times New Roman"/>
                <a:sym typeface="Times New Roman"/>
              </a:rPr>
              <a:t>Facemask detection model has become a most essential model during COVID-19 pandemic. Since manually monitoring is difficult,, many models were developed. </a:t>
            </a:r>
            <a:endParaRPr sz="2500">
              <a:latin typeface="Times New Roman"/>
              <a:ea typeface="Times New Roman"/>
              <a:cs typeface="Times New Roman"/>
              <a:sym typeface="Times New Roman"/>
            </a:endParaRPr>
          </a:p>
          <a:p>
            <a:pPr indent="-349250" lvl="0" marL="457200" rtl="0" algn="just">
              <a:lnSpc>
                <a:spcPct val="125000"/>
              </a:lnSpc>
              <a:spcBef>
                <a:spcPts val="0"/>
              </a:spcBef>
              <a:spcAft>
                <a:spcPts val="0"/>
              </a:spcAft>
              <a:buClr>
                <a:srgbClr val="0C0C0C"/>
              </a:buClr>
              <a:buSzPts val="1900"/>
              <a:buFont typeface="Times New Roman"/>
              <a:buChar char="●"/>
            </a:pPr>
            <a:r>
              <a:rPr lang="en-US" sz="2500">
                <a:latin typeface="Times New Roman"/>
                <a:ea typeface="Times New Roman"/>
                <a:cs typeface="Times New Roman"/>
                <a:sym typeface="Times New Roman"/>
              </a:rPr>
              <a:t>One such approach is built as real-time automated model integrated with surveillance cameras in public for detection and report to respective authorities using raspberry pi4.</a:t>
            </a:r>
            <a:endParaRPr sz="2500">
              <a:latin typeface="Times New Roman"/>
              <a:ea typeface="Times New Roman"/>
              <a:cs typeface="Times New Roman"/>
              <a:sym typeface="Times New Roman"/>
            </a:endParaRPr>
          </a:p>
          <a:p>
            <a:pPr indent="-342900" lvl="0" marL="457200" rtl="0" algn="just">
              <a:lnSpc>
                <a:spcPct val="125000"/>
              </a:lnSpc>
              <a:spcBef>
                <a:spcPts val="0"/>
              </a:spcBef>
              <a:spcAft>
                <a:spcPts val="0"/>
              </a:spcAft>
              <a:buClr>
                <a:srgbClr val="0C0C0C"/>
              </a:buClr>
              <a:buSzPts val="1800"/>
              <a:buFont typeface="Times New Roman"/>
              <a:buChar char="●"/>
            </a:pPr>
            <a:r>
              <a:rPr lang="en-US" sz="2500">
                <a:latin typeface="Times New Roman"/>
                <a:ea typeface="Times New Roman"/>
                <a:cs typeface="Times New Roman"/>
                <a:sym typeface="Times New Roman"/>
              </a:rPr>
              <a:t>Using such IOT models require a hardware support, which can be costly and sensitive. Even if a single wire has been damaged then the entire project will shut down. These are costly, unstable and sometimes inaccurate as well. </a:t>
            </a:r>
            <a:endParaRPr sz="2500">
              <a:latin typeface="Times New Roman"/>
              <a:ea typeface="Times New Roman"/>
              <a:cs typeface="Times New Roman"/>
              <a:sym typeface="Times New Roman"/>
            </a:endParaRPr>
          </a:p>
        </p:txBody>
      </p:sp>
      <p:sp>
        <p:nvSpPr>
          <p:cNvPr id="139" name="Google Shape;139;p8"/>
          <p:cNvSpPr txBox="1"/>
          <p:nvPr/>
        </p:nvSpPr>
        <p:spPr>
          <a:xfrm>
            <a:off x="1905000" y="6858000"/>
            <a:ext cx="45720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140" name="Google Shape;140;p8"/>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Existing Modules</a:t>
            </a:r>
            <a:endParaRPr b="0" sz="4000">
              <a:solidFill>
                <a:srgbClr val="888888"/>
              </a:solidFill>
              <a:latin typeface="Times New Roman"/>
              <a:ea typeface="Times New Roman"/>
              <a:cs typeface="Times New Roman"/>
              <a:sym typeface="Times New Roman"/>
            </a:endParaRPr>
          </a:p>
        </p:txBody>
      </p:sp>
      <p:cxnSp>
        <p:nvCxnSpPr>
          <p:cNvPr id="141" name="Google Shape;141;p8"/>
          <p:cNvCxnSpPr/>
          <p:nvPr/>
        </p:nvCxnSpPr>
        <p:spPr>
          <a:xfrm>
            <a:off x="262350" y="10126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0"/>
          <p:cNvSpPr txBox="1"/>
          <p:nvPr/>
        </p:nvSpPr>
        <p:spPr>
          <a:xfrm>
            <a:off x="295406" y="2307372"/>
            <a:ext cx="8382000"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a:p>
            <a:pPr indent="0" lvl="0" marL="0" marR="0" rtl="0" algn="l">
              <a:spcBef>
                <a:spcPts val="0"/>
              </a:spcBef>
              <a:spcAft>
                <a:spcPts val="0"/>
              </a:spcAft>
              <a:buNone/>
            </a:pPr>
            <a:r>
              <a:t/>
            </a:r>
            <a:endParaRPr sz="2000">
              <a:solidFill>
                <a:schemeClr val="dk1"/>
              </a:solidFill>
              <a:latin typeface="Bookman Old Style"/>
              <a:ea typeface="Bookman Old Style"/>
              <a:cs typeface="Bookman Old Style"/>
              <a:sym typeface="Bookman Old Style"/>
            </a:endParaRPr>
          </a:p>
        </p:txBody>
      </p:sp>
      <p:sp>
        <p:nvSpPr>
          <p:cNvPr id="147" name="Google Shape;147;p10"/>
          <p:cNvSpPr txBox="1"/>
          <p:nvPr>
            <p:ph idx="1" type="body"/>
          </p:nvPr>
        </p:nvSpPr>
        <p:spPr>
          <a:xfrm>
            <a:off x="353183" y="1871572"/>
            <a:ext cx="8437500" cy="4414800"/>
          </a:xfrm>
          <a:prstGeom prst="rect">
            <a:avLst/>
          </a:prstGeom>
          <a:noFill/>
          <a:ln>
            <a:noFill/>
          </a:ln>
        </p:spPr>
        <p:txBody>
          <a:bodyPr anchorCtr="0" anchor="t" bIns="45700" lIns="91425" spcFirstLastPara="1" rIns="91425" wrap="square" tIns="45700">
            <a:noAutofit/>
          </a:bodyPr>
          <a:lstStyle/>
          <a:p>
            <a:pPr indent="-285750" lvl="0" marL="342900" rtl="0" algn="just">
              <a:lnSpc>
                <a:spcPct val="115000"/>
              </a:lnSpc>
              <a:spcBef>
                <a:spcPts val="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Here our system uses Image processing and Machine learning techniques.</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First we collect the data of images of faces with and without mask.</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For applying Image processing we use Viola-Jones algorithm for detecting the faces.</a:t>
            </a:r>
            <a:endParaRPr sz="2700">
              <a:latin typeface="Times New Roman"/>
              <a:ea typeface="Times New Roman"/>
              <a:cs typeface="Times New Roman"/>
              <a:sym typeface="Times New Roman"/>
            </a:endParaRPr>
          </a:p>
          <a:p>
            <a:pPr indent="-285750" lvl="0" marL="342900" rtl="0" algn="just">
              <a:lnSpc>
                <a:spcPct val="115000"/>
              </a:lnSpc>
              <a:spcBef>
                <a:spcPts val="540"/>
              </a:spcBef>
              <a:spcAft>
                <a:spcPts val="0"/>
              </a:spcAft>
              <a:buClr>
                <a:srgbClr val="0C0C0C"/>
              </a:buClr>
              <a:buSzPts val="1800"/>
              <a:buFont typeface="Times New Roman"/>
              <a:buChar char="●"/>
            </a:pPr>
            <a:r>
              <a:rPr lang="en-US" sz="2700">
                <a:latin typeface="Times New Roman"/>
                <a:ea typeface="Times New Roman"/>
                <a:cs typeface="Times New Roman"/>
                <a:sym typeface="Times New Roman"/>
              </a:rPr>
              <a:t>After that we apply machine learning techniques like Convolution Neural Network(CNN) for training the model with the data.</a:t>
            </a:r>
            <a:endParaRPr sz="2700">
              <a:latin typeface="Times New Roman"/>
              <a:ea typeface="Times New Roman"/>
              <a:cs typeface="Times New Roman"/>
              <a:sym typeface="Times New Roman"/>
            </a:endParaRPr>
          </a:p>
          <a:p>
            <a:pPr indent="0" lvl="0" marL="0" rtl="0" algn="l">
              <a:spcBef>
                <a:spcPts val="540"/>
              </a:spcBef>
              <a:spcAft>
                <a:spcPts val="0"/>
              </a:spcAft>
              <a:buClr>
                <a:schemeClr val="dk1"/>
              </a:buClr>
              <a:buSzPts val="2295"/>
              <a:buNone/>
            </a:pPr>
            <a:r>
              <a:t/>
            </a:r>
            <a:endParaRPr sz="2295">
              <a:latin typeface="Bookman Old Style"/>
              <a:ea typeface="Bookman Old Style"/>
              <a:cs typeface="Bookman Old Style"/>
              <a:sym typeface="Bookman Old Style"/>
            </a:endParaRPr>
          </a:p>
        </p:txBody>
      </p:sp>
      <p:sp>
        <p:nvSpPr>
          <p:cNvPr id="148" name="Google Shape;148;p10"/>
          <p:cNvSpPr txBox="1"/>
          <p:nvPr>
            <p:ph type="title"/>
          </p:nvPr>
        </p:nvSpPr>
        <p:spPr>
          <a:xfrm>
            <a:off x="381000" y="-30150"/>
            <a:ext cx="5638800" cy="11430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Proposed System</a:t>
            </a:r>
            <a:endParaRPr b="0" sz="4000">
              <a:solidFill>
                <a:srgbClr val="888888"/>
              </a:solidFill>
              <a:latin typeface="Times New Roman"/>
              <a:ea typeface="Times New Roman"/>
              <a:cs typeface="Times New Roman"/>
              <a:sym typeface="Times New Roman"/>
            </a:endParaRPr>
          </a:p>
        </p:txBody>
      </p:sp>
      <p:cxnSp>
        <p:nvCxnSpPr>
          <p:cNvPr id="149" name="Google Shape;149;p10"/>
          <p:cNvCxnSpPr/>
          <p:nvPr/>
        </p:nvCxnSpPr>
        <p:spPr>
          <a:xfrm>
            <a:off x="262350" y="11650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gfa608083b7_0_10"/>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Data Flow Diagram</a:t>
            </a:r>
            <a:endParaRPr b="0" sz="4000">
              <a:solidFill>
                <a:srgbClr val="888888"/>
              </a:solidFill>
              <a:latin typeface="Times New Roman"/>
              <a:ea typeface="Times New Roman"/>
              <a:cs typeface="Times New Roman"/>
              <a:sym typeface="Times New Roman"/>
            </a:endParaRPr>
          </a:p>
        </p:txBody>
      </p:sp>
      <p:cxnSp>
        <p:nvCxnSpPr>
          <p:cNvPr id="156" name="Google Shape;156;gfa608083b7_0_10"/>
          <p:cNvCxnSpPr/>
          <p:nvPr/>
        </p:nvCxnSpPr>
        <p:spPr>
          <a:xfrm>
            <a:off x="262350" y="936450"/>
            <a:ext cx="8639700" cy="12600"/>
          </a:xfrm>
          <a:prstGeom prst="straightConnector1">
            <a:avLst/>
          </a:prstGeom>
          <a:noFill/>
          <a:ln cap="flat" cmpd="sng" w="76200">
            <a:solidFill>
              <a:srgbClr val="999999"/>
            </a:solidFill>
            <a:prstDash val="solid"/>
            <a:round/>
            <a:headEnd len="med" w="med" type="none"/>
            <a:tailEnd len="med" w="med" type="none"/>
          </a:ln>
        </p:spPr>
      </p:cxnSp>
      <p:pic>
        <p:nvPicPr>
          <p:cNvPr id="157" name="Google Shape;157;gfa608083b7_0_10"/>
          <p:cNvPicPr preferRelativeResize="0"/>
          <p:nvPr/>
        </p:nvPicPr>
        <p:blipFill rotWithShape="1">
          <a:blip r:embed="rId3">
            <a:alphaModFix/>
          </a:blip>
          <a:srcRect b="0" l="0" r="0" t="0"/>
          <a:stretch/>
        </p:blipFill>
        <p:spPr>
          <a:xfrm>
            <a:off x="285900" y="1217075"/>
            <a:ext cx="8639700" cy="5355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g10288afe11d_0_0"/>
          <p:cNvPicPr preferRelativeResize="0"/>
          <p:nvPr/>
        </p:nvPicPr>
        <p:blipFill rotWithShape="1">
          <a:blip r:embed="rId3">
            <a:alphaModFix/>
          </a:blip>
          <a:srcRect b="6475" l="6071" r="5939" t="2325"/>
          <a:stretch/>
        </p:blipFill>
        <p:spPr>
          <a:xfrm>
            <a:off x="1096100" y="1140525"/>
            <a:ext cx="7050550" cy="5480474"/>
          </a:xfrm>
          <a:prstGeom prst="rect">
            <a:avLst/>
          </a:prstGeom>
          <a:noFill/>
          <a:ln>
            <a:noFill/>
          </a:ln>
        </p:spPr>
      </p:pic>
      <p:sp>
        <p:nvSpPr>
          <p:cNvPr id="164" name="Google Shape;164;g10288afe11d_0_0"/>
          <p:cNvSpPr txBox="1"/>
          <p:nvPr>
            <p:ph type="title"/>
          </p:nvPr>
        </p:nvSpPr>
        <p:spPr>
          <a:xfrm>
            <a:off x="381000" y="122250"/>
            <a:ext cx="5638800" cy="708000"/>
          </a:xfrm>
          <a:prstGeom prst="rect">
            <a:avLst/>
          </a:prstGeom>
          <a:noFill/>
          <a:ln>
            <a:noFill/>
          </a:ln>
        </p:spPr>
        <p:txBody>
          <a:bodyPr anchorCtr="0" anchor="ctr" bIns="45700" lIns="91425" spcFirstLastPara="1" rIns="91425" wrap="square" tIns="45700">
            <a:spAutoFit/>
          </a:bodyPr>
          <a:lstStyle/>
          <a:p>
            <a:pPr indent="0" lvl="0" marL="0" rtl="0" algn="l">
              <a:spcBef>
                <a:spcPts val="0"/>
              </a:spcBef>
              <a:spcAft>
                <a:spcPts val="0"/>
              </a:spcAft>
              <a:buNone/>
            </a:pPr>
            <a:r>
              <a:rPr b="0" lang="en-US" sz="4000">
                <a:solidFill>
                  <a:srgbClr val="888888"/>
                </a:solidFill>
                <a:latin typeface="Times New Roman"/>
                <a:ea typeface="Times New Roman"/>
                <a:cs typeface="Times New Roman"/>
                <a:sym typeface="Times New Roman"/>
              </a:rPr>
              <a:t>Use Case</a:t>
            </a:r>
            <a:r>
              <a:rPr b="0" lang="en-US" sz="4000">
                <a:solidFill>
                  <a:srgbClr val="888888"/>
                </a:solidFill>
                <a:latin typeface="Times New Roman"/>
                <a:ea typeface="Times New Roman"/>
                <a:cs typeface="Times New Roman"/>
                <a:sym typeface="Times New Roman"/>
              </a:rPr>
              <a:t> Diagram</a:t>
            </a:r>
            <a:endParaRPr b="0" sz="4000">
              <a:solidFill>
                <a:srgbClr val="888888"/>
              </a:solidFill>
              <a:latin typeface="Times New Roman"/>
              <a:ea typeface="Times New Roman"/>
              <a:cs typeface="Times New Roman"/>
              <a:sym typeface="Times New Roman"/>
            </a:endParaRPr>
          </a:p>
        </p:txBody>
      </p:sp>
      <p:cxnSp>
        <p:nvCxnSpPr>
          <p:cNvPr id="165" name="Google Shape;165;g10288afe11d_0_0"/>
          <p:cNvCxnSpPr/>
          <p:nvPr/>
        </p:nvCxnSpPr>
        <p:spPr>
          <a:xfrm>
            <a:off x="262350" y="936450"/>
            <a:ext cx="8639700" cy="12600"/>
          </a:xfrm>
          <a:prstGeom prst="straightConnector1">
            <a:avLst/>
          </a:prstGeom>
          <a:noFill/>
          <a:ln cap="flat" cmpd="sng" w="76200">
            <a:solidFill>
              <a:srgbClr val="999999"/>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2013-05-08T19:42:37Z</dcterms:created>
  <dc:creator>Sambit</dc:creator>
</cp:coreProperties>
</file>